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90" r:id="rId5"/>
    <p:sldId id="361" r:id="rId6"/>
    <p:sldId id="363" r:id="rId7"/>
    <p:sldId id="365" r:id="rId8"/>
    <p:sldId id="367" r:id="rId9"/>
    <p:sldId id="366" r:id="rId10"/>
    <p:sldId id="368" r:id="rId11"/>
    <p:sldId id="369" r:id="rId12"/>
    <p:sldId id="364" r:id="rId13"/>
    <p:sldId id="374" r:id="rId14"/>
    <p:sldId id="371" r:id="rId15"/>
    <p:sldId id="377" r:id="rId16"/>
    <p:sldId id="375" r:id="rId17"/>
    <p:sldId id="376" r:id="rId18"/>
    <p:sldId id="370" r:id="rId19"/>
    <p:sldId id="379" r:id="rId20"/>
    <p:sldId id="372" r:id="rId21"/>
    <p:sldId id="261" r:id="rId22"/>
  </p:sldIdLst>
  <p:sldSz cx="18291175" cy="10290175"/>
  <p:notesSz cx="7010400" cy="92964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">
          <p15:clr>
            <a:srgbClr val="A4A3A4"/>
          </p15:clr>
        </p15:guide>
        <p15:guide id="2" pos="4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397" autoAdjust="0"/>
  </p:normalViewPr>
  <p:slideViewPr>
    <p:cSldViewPr>
      <p:cViewPr varScale="1">
        <p:scale>
          <a:sx n="44" d="100"/>
          <a:sy n="44" d="100"/>
        </p:scale>
        <p:origin x="1740" y="56"/>
      </p:cViewPr>
      <p:guideLst>
        <p:guide orient="horz" pos="179"/>
        <p:guide pos="4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165" y="6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y Skudra" userId="2ddae2b5-e252-48ab-829f-fdaaf10a7c82" providerId="ADAL" clId="{519E388E-9AA0-4008-9841-F6E88CD6B4FC}"/>
    <pc:docChg chg="undo redo custSel addSld delSld modSld sldOrd">
      <pc:chgData name="Henry Skudra" userId="2ddae2b5-e252-48ab-829f-fdaaf10a7c82" providerId="ADAL" clId="{519E388E-9AA0-4008-9841-F6E88CD6B4FC}" dt="2024-11-21T17:14:51.027" v="7198" actId="20577"/>
      <pc:docMkLst>
        <pc:docMk/>
      </pc:docMkLst>
      <pc:sldChg chg="addSp delSp modSp mod">
        <pc:chgData name="Henry Skudra" userId="2ddae2b5-e252-48ab-829f-fdaaf10a7c82" providerId="ADAL" clId="{519E388E-9AA0-4008-9841-F6E88CD6B4FC}" dt="2024-11-19T16:36:24.878" v="6986" actId="1076"/>
        <pc:sldMkLst>
          <pc:docMk/>
          <pc:sldMk cId="0" sldId="256"/>
        </pc:sldMkLst>
        <pc:spChg chg="add del mod">
          <ac:chgData name="Henry Skudra" userId="2ddae2b5-e252-48ab-829f-fdaaf10a7c82" providerId="ADAL" clId="{519E388E-9AA0-4008-9841-F6E88CD6B4FC}" dt="2024-11-10T18:24:15.711" v="1" actId="478"/>
          <ac:spMkLst>
            <pc:docMk/>
            <pc:sldMk cId="0" sldId="256"/>
            <ac:spMk id="3" creationId="{1E3DACE8-D433-E2A0-B1D3-A848F0B8F6AC}"/>
          </ac:spMkLst>
        </pc:spChg>
        <pc:spChg chg="add del mod">
          <ac:chgData name="Henry Skudra" userId="2ddae2b5-e252-48ab-829f-fdaaf10a7c82" providerId="ADAL" clId="{519E388E-9AA0-4008-9841-F6E88CD6B4FC}" dt="2024-11-19T16:36:24.878" v="6986" actId="1076"/>
          <ac:spMkLst>
            <pc:docMk/>
            <pc:sldMk cId="0" sldId="256"/>
            <ac:spMk id="15" creationId="{00000000-0000-0000-0000-000000000000}"/>
          </ac:spMkLst>
        </pc:spChg>
        <pc:spChg chg="mod">
          <ac:chgData name="Henry Skudra" userId="2ddae2b5-e252-48ab-829f-fdaaf10a7c82" providerId="ADAL" clId="{519E388E-9AA0-4008-9841-F6E88CD6B4FC}" dt="2024-11-10T18:25:27.021" v="90" actId="27636"/>
          <ac:spMkLst>
            <pc:docMk/>
            <pc:sldMk cId="0" sldId="256"/>
            <ac:spMk id="16" creationId="{00000000-0000-0000-0000-000000000000}"/>
          </ac:spMkLst>
        </pc:spChg>
      </pc:sldChg>
      <pc:sldChg chg="delSp modSp mod modNotesTx">
        <pc:chgData name="Henry Skudra" userId="2ddae2b5-e252-48ab-829f-fdaaf10a7c82" providerId="ADAL" clId="{519E388E-9AA0-4008-9841-F6E88CD6B4FC}" dt="2024-11-21T10:53:18.962" v="7128" actId="20577"/>
        <pc:sldMkLst>
          <pc:docMk/>
          <pc:sldMk cId="0" sldId="257"/>
        </pc:sldMkLst>
        <pc:spChg chg="mod">
          <ac:chgData name="Henry Skudra" userId="2ddae2b5-e252-48ab-829f-fdaaf10a7c82" providerId="ADAL" clId="{519E388E-9AA0-4008-9841-F6E88CD6B4FC}" dt="2024-11-10T18:28:14.406" v="223" actId="113"/>
          <ac:spMkLst>
            <pc:docMk/>
            <pc:sldMk cId="0" sldId="257"/>
            <ac:spMk id="3" creationId="{00000000-0000-0000-0000-000000000000}"/>
          </ac:spMkLst>
        </pc:spChg>
        <pc:picChg chg="del mod">
          <ac:chgData name="Henry Skudra" userId="2ddae2b5-e252-48ab-829f-fdaaf10a7c82" providerId="ADAL" clId="{519E388E-9AA0-4008-9841-F6E88CD6B4FC}" dt="2024-11-10T18:26:59.416" v="198" actId="478"/>
          <ac:picMkLst>
            <pc:docMk/>
            <pc:sldMk cId="0" sldId="257"/>
            <ac:picMk id="4" creationId="{5A674190-2822-4BFF-91CD-7E59A0F40D8C}"/>
          </ac:picMkLst>
        </pc:picChg>
      </pc:sldChg>
      <pc:sldChg chg="modSp mod">
        <pc:chgData name="Henry Skudra" userId="2ddae2b5-e252-48ab-829f-fdaaf10a7c82" providerId="ADAL" clId="{519E388E-9AA0-4008-9841-F6E88CD6B4FC}" dt="2024-11-19T19:23:15.658" v="6988" actId="27636"/>
        <pc:sldMkLst>
          <pc:docMk/>
          <pc:sldMk cId="0" sldId="258"/>
        </pc:sldMkLst>
        <pc:spChg chg="mod">
          <ac:chgData name="Henry Skudra" userId="2ddae2b5-e252-48ab-829f-fdaaf10a7c82" providerId="ADAL" clId="{519E388E-9AA0-4008-9841-F6E88CD6B4FC}" dt="2024-11-10T18:28:43.122" v="229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Henry Skudra" userId="2ddae2b5-e252-48ab-829f-fdaaf10a7c82" providerId="ADAL" clId="{519E388E-9AA0-4008-9841-F6E88CD6B4FC}" dt="2024-11-19T19:23:15.658" v="6988" actId="27636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Henry Skudra" userId="2ddae2b5-e252-48ab-829f-fdaaf10a7c82" providerId="ADAL" clId="{519E388E-9AA0-4008-9841-F6E88CD6B4FC}" dt="2024-11-19T00:33:58.734" v="6386" actId="113"/>
        <pc:sldMkLst>
          <pc:docMk/>
          <pc:sldMk cId="1748737766" sldId="261"/>
        </pc:sldMkLst>
        <pc:spChg chg="mod">
          <ac:chgData name="Henry Skudra" userId="2ddae2b5-e252-48ab-829f-fdaaf10a7c82" providerId="ADAL" clId="{519E388E-9AA0-4008-9841-F6E88CD6B4FC}" dt="2024-11-19T00:33:53.570" v="6381" actId="20577"/>
          <ac:spMkLst>
            <pc:docMk/>
            <pc:sldMk cId="1748737766" sldId="261"/>
            <ac:spMk id="2" creationId="{05E75498-2C83-4DDE-9F4C-CD80E9DD1F28}"/>
          </ac:spMkLst>
        </pc:spChg>
        <pc:spChg chg="mod">
          <ac:chgData name="Henry Skudra" userId="2ddae2b5-e252-48ab-829f-fdaaf10a7c82" providerId="ADAL" clId="{519E388E-9AA0-4008-9841-F6E88CD6B4FC}" dt="2024-11-19T00:33:58.734" v="6386" actId="113"/>
          <ac:spMkLst>
            <pc:docMk/>
            <pc:sldMk cId="1748737766" sldId="261"/>
            <ac:spMk id="3" creationId="{29A3C882-3C3F-41B6-86DD-D8EE85BC616D}"/>
          </ac:spMkLst>
        </pc:spChg>
      </pc:sldChg>
      <pc:sldChg chg="del">
        <pc:chgData name="Henry Skudra" userId="2ddae2b5-e252-48ab-829f-fdaaf10a7c82" providerId="ADAL" clId="{519E388E-9AA0-4008-9841-F6E88CD6B4FC}" dt="2024-11-10T18:51:49.564" v="1586" actId="47"/>
        <pc:sldMkLst>
          <pc:docMk/>
          <pc:sldMk cId="2370010833" sldId="283"/>
        </pc:sldMkLst>
      </pc:sldChg>
      <pc:sldChg chg="add del">
        <pc:chgData name="Henry Skudra" userId="2ddae2b5-e252-48ab-829f-fdaaf10a7c82" providerId="ADAL" clId="{519E388E-9AA0-4008-9841-F6E88CD6B4FC}" dt="2024-11-19T00:33:45.316" v="6367" actId="47"/>
        <pc:sldMkLst>
          <pc:docMk/>
          <pc:sldMk cId="2462700573" sldId="288"/>
        </pc:sldMkLst>
      </pc:sldChg>
      <pc:sldChg chg="del">
        <pc:chgData name="Henry Skudra" userId="2ddae2b5-e252-48ab-829f-fdaaf10a7c82" providerId="ADAL" clId="{519E388E-9AA0-4008-9841-F6E88CD6B4FC}" dt="2024-11-10T18:51:28.901" v="1581" actId="47"/>
        <pc:sldMkLst>
          <pc:docMk/>
          <pc:sldMk cId="1987296821" sldId="289"/>
        </pc:sldMkLst>
      </pc:sldChg>
      <pc:sldChg chg="addSp delSp modSp mod modNotesTx">
        <pc:chgData name="Henry Skudra" userId="2ddae2b5-e252-48ab-829f-fdaaf10a7c82" providerId="ADAL" clId="{519E388E-9AA0-4008-9841-F6E88CD6B4FC}" dt="2024-11-21T10:53:52.133" v="7156" actId="20577"/>
        <pc:sldMkLst>
          <pc:docMk/>
          <pc:sldMk cId="4176610072" sldId="290"/>
        </pc:sldMkLst>
        <pc:spChg chg="mod">
          <ac:chgData name="Henry Skudra" userId="2ddae2b5-e252-48ab-829f-fdaaf10a7c82" providerId="ADAL" clId="{519E388E-9AA0-4008-9841-F6E88CD6B4FC}" dt="2024-11-10T18:33:53.209" v="874" actId="20577"/>
          <ac:spMkLst>
            <pc:docMk/>
            <pc:sldMk cId="4176610072" sldId="290"/>
            <ac:spMk id="2" creationId="{4AABD09D-C723-4D64-9694-EA12D1D016CB}"/>
          </ac:spMkLst>
        </pc:spChg>
        <pc:spChg chg="del mod">
          <ac:chgData name="Henry Skudra" userId="2ddae2b5-e252-48ab-829f-fdaaf10a7c82" providerId="ADAL" clId="{519E388E-9AA0-4008-9841-F6E88CD6B4FC}" dt="2024-11-10T18:33:58.862" v="875" actId="478"/>
          <ac:spMkLst>
            <pc:docMk/>
            <pc:sldMk cId="4176610072" sldId="290"/>
            <ac:spMk id="3" creationId="{241B1BF6-EB4C-48CC-8FD4-9CECEF429CE2}"/>
          </ac:spMkLst>
        </pc:spChg>
        <pc:spChg chg="add mod">
          <ac:chgData name="Henry Skudra" userId="2ddae2b5-e252-48ab-829f-fdaaf10a7c82" providerId="ADAL" clId="{519E388E-9AA0-4008-9841-F6E88CD6B4FC}" dt="2024-11-17T17:36:05.053" v="1633" actId="20577"/>
          <ac:spMkLst>
            <pc:docMk/>
            <pc:sldMk cId="4176610072" sldId="290"/>
            <ac:spMk id="4" creationId="{B067473E-1502-17D5-D02E-CC07D9C58F6F}"/>
          </ac:spMkLst>
        </pc:spChg>
      </pc:sldChg>
      <pc:sldChg chg="del">
        <pc:chgData name="Henry Skudra" userId="2ddae2b5-e252-48ab-829f-fdaaf10a7c82" providerId="ADAL" clId="{519E388E-9AA0-4008-9841-F6E88CD6B4FC}" dt="2024-11-10T18:51:17.244" v="1580" actId="2696"/>
        <pc:sldMkLst>
          <pc:docMk/>
          <pc:sldMk cId="3774633034" sldId="291"/>
        </pc:sldMkLst>
      </pc:sldChg>
      <pc:sldChg chg="del">
        <pc:chgData name="Henry Skudra" userId="2ddae2b5-e252-48ab-829f-fdaaf10a7c82" providerId="ADAL" clId="{519E388E-9AA0-4008-9841-F6E88CD6B4FC}" dt="2024-11-10T18:52:16.621" v="1598" actId="47"/>
        <pc:sldMkLst>
          <pc:docMk/>
          <pc:sldMk cId="2697720701" sldId="293"/>
        </pc:sldMkLst>
      </pc:sldChg>
      <pc:sldChg chg="addSp delSp modSp del mod">
        <pc:chgData name="Henry Skudra" userId="2ddae2b5-e252-48ab-829f-fdaaf10a7c82" providerId="ADAL" clId="{519E388E-9AA0-4008-9841-F6E88CD6B4FC}" dt="2024-11-19T00:33:40.955" v="6366" actId="47"/>
        <pc:sldMkLst>
          <pc:docMk/>
          <pc:sldMk cId="4120582425" sldId="360"/>
        </pc:sldMkLst>
        <pc:spChg chg="add del mod">
          <ac:chgData name="Henry Skudra" userId="2ddae2b5-e252-48ab-829f-fdaaf10a7c82" providerId="ADAL" clId="{519E388E-9AA0-4008-9841-F6E88CD6B4FC}" dt="2024-11-17T17:37:13.615" v="1661" actId="21"/>
          <ac:spMkLst>
            <pc:docMk/>
            <pc:sldMk cId="4120582425" sldId="360"/>
            <ac:spMk id="2" creationId="{FC751D5C-6034-EE59-4025-30DEE970E583}"/>
          </ac:spMkLst>
        </pc:spChg>
        <pc:spChg chg="del">
          <ac:chgData name="Henry Skudra" userId="2ddae2b5-e252-48ab-829f-fdaaf10a7c82" providerId="ADAL" clId="{519E388E-9AA0-4008-9841-F6E88CD6B4FC}" dt="2024-11-10T18:50:40.416" v="1566" actId="478"/>
          <ac:spMkLst>
            <pc:docMk/>
            <pc:sldMk cId="4120582425" sldId="360"/>
            <ac:spMk id="4" creationId="{B33A3584-DEE7-4F00-AE7B-BE4E9B24E28A}"/>
          </ac:spMkLst>
        </pc:spChg>
        <pc:spChg chg="mod">
          <ac:chgData name="Henry Skudra" userId="2ddae2b5-e252-48ab-829f-fdaaf10a7c82" providerId="ADAL" clId="{519E388E-9AA0-4008-9841-F6E88CD6B4FC}" dt="2024-11-10T18:50:36.071" v="1565" actId="1076"/>
          <ac:spMkLst>
            <pc:docMk/>
            <pc:sldMk cId="4120582425" sldId="360"/>
            <ac:spMk id="6" creationId="{B9B8944C-634C-D3D5-2AE5-AEA114DBEF36}"/>
          </ac:spMkLst>
        </pc:spChg>
        <pc:spChg chg="del mod">
          <ac:chgData name="Henry Skudra" userId="2ddae2b5-e252-48ab-829f-fdaaf10a7c82" providerId="ADAL" clId="{519E388E-9AA0-4008-9841-F6E88CD6B4FC}" dt="2024-11-10T18:50:48.438" v="1570"/>
          <ac:spMkLst>
            <pc:docMk/>
            <pc:sldMk cId="4120582425" sldId="360"/>
            <ac:spMk id="8" creationId="{08749A8A-5686-E720-3997-C63E21A855D6}"/>
          </ac:spMkLst>
        </pc:spChg>
      </pc:sldChg>
      <pc:sldChg chg="del">
        <pc:chgData name="Henry Skudra" userId="2ddae2b5-e252-48ab-829f-fdaaf10a7c82" providerId="ADAL" clId="{519E388E-9AA0-4008-9841-F6E88CD6B4FC}" dt="2024-11-10T18:52:14.307" v="1596" actId="47"/>
        <pc:sldMkLst>
          <pc:docMk/>
          <pc:sldMk cId="3551752684" sldId="361"/>
        </pc:sldMkLst>
      </pc:sldChg>
      <pc:sldChg chg="addSp delSp modSp add del mod">
        <pc:chgData name="Henry Skudra" userId="2ddae2b5-e252-48ab-829f-fdaaf10a7c82" providerId="ADAL" clId="{519E388E-9AA0-4008-9841-F6E88CD6B4FC}" dt="2024-11-19T12:48:30.095" v="6402" actId="2696"/>
        <pc:sldMkLst>
          <pc:docMk/>
          <pc:sldMk cId="4051973456" sldId="361"/>
        </pc:sldMkLst>
        <pc:spChg chg="mod">
          <ac:chgData name="Henry Skudra" userId="2ddae2b5-e252-48ab-829f-fdaaf10a7c82" providerId="ADAL" clId="{519E388E-9AA0-4008-9841-F6E88CD6B4FC}" dt="2024-11-17T17:37:04.484" v="1660" actId="6549"/>
          <ac:spMkLst>
            <pc:docMk/>
            <pc:sldMk cId="4051973456" sldId="361"/>
            <ac:spMk id="2" creationId="{45A298CE-2AF4-F46C-401A-0CB6E4540A08}"/>
          </ac:spMkLst>
        </pc:spChg>
        <pc:spChg chg="add mod">
          <ac:chgData name="Henry Skudra" userId="2ddae2b5-e252-48ab-829f-fdaaf10a7c82" providerId="ADAL" clId="{519E388E-9AA0-4008-9841-F6E88CD6B4FC}" dt="2024-11-19T00:34:12.275" v="6393" actId="20577"/>
          <ac:spMkLst>
            <pc:docMk/>
            <pc:sldMk cId="4051973456" sldId="361"/>
            <ac:spMk id="3" creationId="{FC751D5C-6034-EE59-4025-30DEE970E583}"/>
          </ac:spMkLst>
        </pc:spChg>
        <pc:spChg chg="del">
          <ac:chgData name="Henry Skudra" userId="2ddae2b5-e252-48ab-829f-fdaaf10a7c82" providerId="ADAL" clId="{519E388E-9AA0-4008-9841-F6E88CD6B4FC}" dt="2024-11-17T17:37:17.727" v="1662" actId="478"/>
          <ac:spMkLst>
            <pc:docMk/>
            <pc:sldMk cId="4051973456" sldId="361"/>
            <ac:spMk id="4" creationId="{6F07F70E-8DAC-F01E-006E-1AAB8D6B58A3}"/>
          </ac:spMkLst>
        </pc:spChg>
      </pc:sldChg>
      <pc:sldChg chg="modSp add mod modNotesTx">
        <pc:chgData name="Henry Skudra" userId="2ddae2b5-e252-48ab-829f-fdaaf10a7c82" providerId="ADAL" clId="{519E388E-9AA0-4008-9841-F6E88CD6B4FC}" dt="2024-11-19T16:25:04.937" v="6945" actId="403"/>
        <pc:sldMkLst>
          <pc:docMk/>
          <pc:sldMk cId="4126457854" sldId="361"/>
        </pc:sldMkLst>
        <pc:spChg chg="mod">
          <ac:chgData name="Henry Skudra" userId="2ddae2b5-e252-48ab-829f-fdaaf10a7c82" providerId="ADAL" clId="{519E388E-9AA0-4008-9841-F6E88CD6B4FC}" dt="2024-11-19T16:25:04.937" v="6945" actId="403"/>
          <ac:spMkLst>
            <pc:docMk/>
            <pc:sldMk cId="4126457854" sldId="361"/>
            <ac:spMk id="3" creationId="{FC751D5C-6034-EE59-4025-30DEE970E583}"/>
          </ac:spMkLst>
        </pc:spChg>
      </pc:sldChg>
      <pc:sldChg chg="add del">
        <pc:chgData name="Henry Skudra" userId="2ddae2b5-e252-48ab-829f-fdaaf10a7c82" providerId="ADAL" clId="{519E388E-9AA0-4008-9841-F6E88CD6B4FC}" dt="2024-11-19T00:33:39.370" v="6365" actId="47"/>
        <pc:sldMkLst>
          <pc:docMk/>
          <pc:sldMk cId="1658450749" sldId="362"/>
        </pc:sldMkLst>
      </pc:sldChg>
      <pc:sldChg chg="del">
        <pc:chgData name="Henry Skudra" userId="2ddae2b5-e252-48ab-829f-fdaaf10a7c82" providerId="ADAL" clId="{519E388E-9AA0-4008-9841-F6E88CD6B4FC}" dt="2024-11-10T18:51:48.887" v="1585" actId="47"/>
        <pc:sldMkLst>
          <pc:docMk/>
          <pc:sldMk cId="4191077314" sldId="362"/>
        </pc:sldMkLst>
      </pc:sldChg>
      <pc:sldChg chg="addSp delSp modSp add mod modNotesTx">
        <pc:chgData name="Henry Skudra" userId="2ddae2b5-e252-48ab-829f-fdaaf10a7c82" providerId="ADAL" clId="{519E388E-9AA0-4008-9841-F6E88CD6B4FC}" dt="2024-11-21T10:58:05.730" v="7180" actId="1076"/>
        <pc:sldMkLst>
          <pc:docMk/>
          <pc:sldMk cId="2733985122" sldId="363"/>
        </pc:sldMkLst>
        <pc:spChg chg="mod">
          <ac:chgData name="Henry Skudra" userId="2ddae2b5-e252-48ab-829f-fdaaf10a7c82" providerId="ADAL" clId="{519E388E-9AA0-4008-9841-F6E88CD6B4FC}" dt="2024-11-21T10:58:05.730" v="7180" actId="1076"/>
          <ac:spMkLst>
            <pc:docMk/>
            <pc:sldMk cId="2733985122" sldId="363"/>
            <ac:spMk id="2" creationId="{CA6F4C8D-5127-1450-88E0-24EFFD041ECB}"/>
          </ac:spMkLst>
        </pc:spChg>
        <pc:spChg chg="mod">
          <ac:chgData name="Henry Skudra" userId="2ddae2b5-e252-48ab-829f-fdaaf10a7c82" providerId="ADAL" clId="{519E388E-9AA0-4008-9841-F6E88CD6B4FC}" dt="2024-11-21T10:58:02.583" v="7179" actId="1076"/>
          <ac:spMkLst>
            <pc:docMk/>
            <pc:sldMk cId="2733985122" sldId="363"/>
            <ac:spMk id="4" creationId="{DCD8FBB1-88DE-5BEB-151E-164C8568A68A}"/>
          </ac:spMkLst>
        </pc:spChg>
        <pc:spChg chg="add del">
          <ac:chgData name="Henry Skudra" userId="2ddae2b5-e252-48ab-829f-fdaaf10a7c82" providerId="ADAL" clId="{519E388E-9AA0-4008-9841-F6E88CD6B4FC}" dt="2024-11-19T12:48:25.288" v="6401" actId="22"/>
          <ac:spMkLst>
            <pc:docMk/>
            <pc:sldMk cId="2733985122" sldId="363"/>
            <ac:spMk id="5" creationId="{55CC7718-B598-0CA1-7CFF-2D7A0AF06916}"/>
          </ac:spMkLst>
        </pc:spChg>
      </pc:sldChg>
      <pc:sldChg chg="addSp delSp modSp add mod modNotesTx">
        <pc:chgData name="Henry Skudra" userId="2ddae2b5-e252-48ab-829f-fdaaf10a7c82" providerId="ADAL" clId="{519E388E-9AA0-4008-9841-F6E88CD6B4FC}" dt="2024-11-19T19:24:53.806" v="7012" actId="20577"/>
        <pc:sldMkLst>
          <pc:docMk/>
          <pc:sldMk cId="763322473" sldId="364"/>
        </pc:sldMkLst>
        <pc:spChg chg="mod">
          <ac:chgData name="Henry Skudra" userId="2ddae2b5-e252-48ab-829f-fdaaf10a7c82" providerId="ADAL" clId="{519E388E-9AA0-4008-9841-F6E88CD6B4FC}" dt="2024-11-18T15:32:36.966" v="4306" actId="255"/>
          <ac:spMkLst>
            <pc:docMk/>
            <pc:sldMk cId="763322473" sldId="364"/>
            <ac:spMk id="2" creationId="{DDFD0069-7297-391C-B5C6-7BF36AC0DEEB}"/>
          </ac:spMkLst>
        </pc:spChg>
        <pc:spChg chg="mod">
          <ac:chgData name="Henry Skudra" userId="2ddae2b5-e252-48ab-829f-fdaaf10a7c82" providerId="ADAL" clId="{519E388E-9AA0-4008-9841-F6E88CD6B4FC}" dt="2024-11-19T19:24:53.806" v="7012" actId="20577"/>
          <ac:spMkLst>
            <pc:docMk/>
            <pc:sldMk cId="763322473" sldId="364"/>
            <ac:spMk id="4" creationId="{D7818785-23DE-CB40-C2C5-9C50136F585B}"/>
          </ac:spMkLst>
        </pc:spChg>
        <pc:picChg chg="add del mod">
          <ac:chgData name="Henry Skudra" userId="2ddae2b5-e252-48ab-829f-fdaaf10a7c82" providerId="ADAL" clId="{519E388E-9AA0-4008-9841-F6E88CD6B4FC}" dt="2024-11-18T15:32:43.109" v="4308" actId="478"/>
          <ac:picMkLst>
            <pc:docMk/>
            <pc:sldMk cId="763322473" sldId="364"/>
            <ac:picMk id="5" creationId="{382CE6BB-861D-8336-B14D-07E72BCCE1CA}"/>
          </ac:picMkLst>
        </pc:picChg>
      </pc:sldChg>
      <pc:sldChg chg="delSp modSp add del mod ord modNotesTx">
        <pc:chgData name="Henry Skudra" userId="2ddae2b5-e252-48ab-829f-fdaaf10a7c82" providerId="ADAL" clId="{519E388E-9AA0-4008-9841-F6E88CD6B4FC}" dt="2024-11-21T10:56:12.165" v="7160" actId="313"/>
        <pc:sldMkLst>
          <pc:docMk/>
          <pc:sldMk cId="1509353847" sldId="365"/>
        </pc:sldMkLst>
        <pc:spChg chg="mod">
          <ac:chgData name="Henry Skudra" userId="2ddae2b5-e252-48ab-829f-fdaaf10a7c82" providerId="ADAL" clId="{519E388E-9AA0-4008-9841-F6E88CD6B4FC}" dt="2024-11-21T10:56:12.165" v="7160" actId="313"/>
          <ac:spMkLst>
            <pc:docMk/>
            <pc:sldMk cId="1509353847" sldId="365"/>
            <ac:spMk id="4" creationId="{36014165-0552-3E88-4404-53E03919947F}"/>
          </ac:spMkLst>
        </pc:spChg>
        <pc:picChg chg="del">
          <ac:chgData name="Henry Skudra" userId="2ddae2b5-e252-48ab-829f-fdaaf10a7c82" providerId="ADAL" clId="{519E388E-9AA0-4008-9841-F6E88CD6B4FC}" dt="2024-11-17T20:13:50.560" v="2535" actId="478"/>
          <ac:picMkLst>
            <pc:docMk/>
            <pc:sldMk cId="1509353847" sldId="365"/>
            <ac:picMk id="5" creationId="{445AEBFB-C627-1D50-7F96-3289D51F17C8}"/>
          </ac:picMkLst>
        </pc:picChg>
      </pc:sldChg>
      <pc:sldChg chg="modSp add mod modNotesTx">
        <pc:chgData name="Henry Skudra" userId="2ddae2b5-e252-48ab-829f-fdaaf10a7c82" providerId="ADAL" clId="{519E388E-9AA0-4008-9841-F6E88CD6B4FC}" dt="2024-11-19T19:24:23.405" v="7000" actId="20577"/>
        <pc:sldMkLst>
          <pc:docMk/>
          <pc:sldMk cId="251752442" sldId="366"/>
        </pc:sldMkLst>
        <pc:spChg chg="mod">
          <ac:chgData name="Henry Skudra" userId="2ddae2b5-e252-48ab-829f-fdaaf10a7c82" providerId="ADAL" clId="{519E388E-9AA0-4008-9841-F6E88CD6B4FC}" dt="2024-11-17T23:43:24.094" v="3390" actId="14100"/>
          <ac:spMkLst>
            <pc:docMk/>
            <pc:sldMk cId="251752442" sldId="366"/>
            <ac:spMk id="2" creationId="{6213CA37-D22A-CF86-8CBD-121F54E7C28D}"/>
          </ac:spMkLst>
        </pc:spChg>
        <pc:spChg chg="mod">
          <ac:chgData name="Henry Skudra" userId="2ddae2b5-e252-48ab-829f-fdaaf10a7c82" providerId="ADAL" clId="{519E388E-9AA0-4008-9841-F6E88CD6B4FC}" dt="2024-11-19T19:24:23.405" v="7000" actId="20577"/>
          <ac:spMkLst>
            <pc:docMk/>
            <pc:sldMk cId="251752442" sldId="366"/>
            <ac:spMk id="4" creationId="{021F8BAC-D4C3-152B-99DB-839C4FB9251B}"/>
          </ac:spMkLst>
        </pc:spChg>
      </pc:sldChg>
      <pc:sldChg chg="modSp add mod">
        <pc:chgData name="Henry Skudra" userId="2ddae2b5-e252-48ab-829f-fdaaf10a7c82" providerId="ADAL" clId="{519E388E-9AA0-4008-9841-F6E88CD6B4FC}" dt="2024-11-21T10:56:57.370" v="7176" actId="404"/>
        <pc:sldMkLst>
          <pc:docMk/>
          <pc:sldMk cId="2473352956" sldId="367"/>
        </pc:sldMkLst>
        <pc:spChg chg="mod">
          <ac:chgData name="Henry Skudra" userId="2ddae2b5-e252-48ab-829f-fdaaf10a7c82" providerId="ADAL" clId="{519E388E-9AA0-4008-9841-F6E88CD6B4FC}" dt="2024-11-19T19:23:58.682" v="6995" actId="404"/>
          <ac:spMkLst>
            <pc:docMk/>
            <pc:sldMk cId="2473352956" sldId="367"/>
            <ac:spMk id="2" creationId="{F68D5F2C-FA97-CD8A-1D0C-C841902B284B}"/>
          </ac:spMkLst>
        </pc:spChg>
        <pc:spChg chg="mod">
          <ac:chgData name="Henry Skudra" userId="2ddae2b5-e252-48ab-829f-fdaaf10a7c82" providerId="ADAL" clId="{519E388E-9AA0-4008-9841-F6E88CD6B4FC}" dt="2024-11-21T10:56:57.370" v="7176" actId="404"/>
          <ac:spMkLst>
            <pc:docMk/>
            <pc:sldMk cId="2473352956" sldId="367"/>
            <ac:spMk id="4" creationId="{0BFE2DEC-D4CE-503B-D16C-8A96CD21E3C4}"/>
          </ac:spMkLst>
        </pc:spChg>
      </pc:sldChg>
      <pc:sldChg chg="add del">
        <pc:chgData name="Henry Skudra" userId="2ddae2b5-e252-48ab-829f-fdaaf10a7c82" providerId="ADAL" clId="{519E388E-9AA0-4008-9841-F6E88CD6B4FC}" dt="2024-11-17T22:57:05.287" v="3023" actId="2696"/>
        <pc:sldMkLst>
          <pc:docMk/>
          <pc:sldMk cId="1163601990" sldId="368"/>
        </pc:sldMkLst>
      </pc:sldChg>
      <pc:sldChg chg="add del">
        <pc:chgData name="Henry Skudra" userId="2ddae2b5-e252-48ab-829f-fdaaf10a7c82" providerId="ADAL" clId="{519E388E-9AA0-4008-9841-F6E88CD6B4FC}" dt="2024-11-17T22:59:30.229" v="3152"/>
        <pc:sldMkLst>
          <pc:docMk/>
          <pc:sldMk cId="1452892978" sldId="368"/>
        </pc:sldMkLst>
      </pc:sldChg>
      <pc:sldChg chg="modSp add mod">
        <pc:chgData name="Henry Skudra" userId="2ddae2b5-e252-48ab-829f-fdaaf10a7c82" providerId="ADAL" clId="{519E388E-9AA0-4008-9841-F6E88CD6B4FC}" dt="2024-11-19T19:24:27.694" v="7001" actId="20577"/>
        <pc:sldMkLst>
          <pc:docMk/>
          <pc:sldMk cId="2276378748" sldId="368"/>
        </pc:sldMkLst>
        <pc:spChg chg="mod">
          <ac:chgData name="Henry Skudra" userId="2ddae2b5-e252-48ab-829f-fdaaf10a7c82" providerId="ADAL" clId="{519E388E-9AA0-4008-9841-F6E88CD6B4FC}" dt="2024-11-19T19:24:27.694" v="7001" actId="20577"/>
          <ac:spMkLst>
            <pc:docMk/>
            <pc:sldMk cId="2276378748" sldId="368"/>
            <ac:spMk id="4" creationId="{74320C4B-30F0-3F7C-5E99-60342F23B5ED}"/>
          </ac:spMkLst>
        </pc:spChg>
      </pc:sldChg>
      <pc:sldChg chg="modSp add mod modNotesTx">
        <pc:chgData name="Henry Skudra" userId="2ddae2b5-e252-48ab-829f-fdaaf10a7c82" providerId="ADAL" clId="{519E388E-9AA0-4008-9841-F6E88CD6B4FC}" dt="2024-11-19T19:24:38.510" v="7008" actId="404"/>
        <pc:sldMkLst>
          <pc:docMk/>
          <pc:sldMk cId="471986501" sldId="369"/>
        </pc:sldMkLst>
        <pc:spChg chg="mod">
          <ac:chgData name="Henry Skudra" userId="2ddae2b5-e252-48ab-829f-fdaaf10a7c82" providerId="ADAL" clId="{519E388E-9AA0-4008-9841-F6E88CD6B4FC}" dt="2024-11-18T00:43:01.747" v="4268" actId="1076"/>
          <ac:spMkLst>
            <pc:docMk/>
            <pc:sldMk cId="471986501" sldId="369"/>
            <ac:spMk id="2" creationId="{6213CA37-D22A-CF86-8CBD-121F54E7C28D}"/>
          </ac:spMkLst>
        </pc:spChg>
        <pc:spChg chg="mod">
          <ac:chgData name="Henry Skudra" userId="2ddae2b5-e252-48ab-829f-fdaaf10a7c82" providerId="ADAL" clId="{519E388E-9AA0-4008-9841-F6E88CD6B4FC}" dt="2024-11-19T19:24:38.510" v="7008" actId="404"/>
          <ac:spMkLst>
            <pc:docMk/>
            <pc:sldMk cId="471986501" sldId="369"/>
            <ac:spMk id="4" creationId="{021F8BAC-D4C3-152B-99DB-839C4FB9251B}"/>
          </ac:spMkLst>
        </pc:spChg>
      </pc:sldChg>
      <pc:sldChg chg="delSp modSp add mod modNotesTx">
        <pc:chgData name="Henry Skudra" userId="2ddae2b5-e252-48ab-829f-fdaaf10a7c82" providerId="ADAL" clId="{519E388E-9AA0-4008-9841-F6E88CD6B4FC}" dt="2024-11-19T16:11:15.902" v="6574" actId="20577"/>
        <pc:sldMkLst>
          <pc:docMk/>
          <pc:sldMk cId="2639764540" sldId="370"/>
        </pc:sldMkLst>
        <pc:spChg chg="mod">
          <ac:chgData name="Henry Skudra" userId="2ddae2b5-e252-48ab-829f-fdaaf10a7c82" providerId="ADAL" clId="{519E388E-9AA0-4008-9841-F6E88CD6B4FC}" dt="2024-11-19T00:29:09.893" v="6148" actId="1076"/>
          <ac:spMkLst>
            <pc:docMk/>
            <pc:sldMk cId="2639764540" sldId="370"/>
            <ac:spMk id="2" creationId="{549E9A8D-34BB-2D83-8276-32A9E45AC4E6}"/>
          </ac:spMkLst>
        </pc:spChg>
        <pc:spChg chg="mod">
          <ac:chgData name="Henry Skudra" userId="2ddae2b5-e252-48ab-829f-fdaaf10a7c82" providerId="ADAL" clId="{519E388E-9AA0-4008-9841-F6E88CD6B4FC}" dt="2024-11-19T16:10:38.408" v="6441" actId="20577"/>
          <ac:spMkLst>
            <pc:docMk/>
            <pc:sldMk cId="2639764540" sldId="370"/>
            <ac:spMk id="4" creationId="{178E0996-5B13-BE59-560D-A4EBCC309BA3}"/>
          </ac:spMkLst>
        </pc:spChg>
        <pc:picChg chg="del mod">
          <ac:chgData name="Henry Skudra" userId="2ddae2b5-e252-48ab-829f-fdaaf10a7c82" providerId="ADAL" clId="{519E388E-9AA0-4008-9841-F6E88CD6B4FC}" dt="2024-11-19T00:26:02.174" v="6006" actId="21"/>
          <ac:picMkLst>
            <pc:docMk/>
            <pc:sldMk cId="2639764540" sldId="370"/>
            <ac:picMk id="5" creationId="{7AC40FA2-935C-3443-2A2C-5C2E3F6F3C85}"/>
          </ac:picMkLst>
        </pc:picChg>
      </pc:sldChg>
      <pc:sldChg chg="modSp add mod modNotesTx">
        <pc:chgData name="Henry Skudra" userId="2ddae2b5-e252-48ab-829f-fdaaf10a7c82" providerId="ADAL" clId="{519E388E-9AA0-4008-9841-F6E88CD6B4FC}" dt="2024-11-19T19:25:24.398" v="7041" actId="114"/>
        <pc:sldMkLst>
          <pc:docMk/>
          <pc:sldMk cId="2191982988" sldId="371"/>
        </pc:sldMkLst>
        <pc:spChg chg="mod">
          <ac:chgData name="Henry Skudra" userId="2ddae2b5-e252-48ab-829f-fdaaf10a7c82" providerId="ADAL" clId="{519E388E-9AA0-4008-9841-F6E88CD6B4FC}" dt="2024-11-18T21:32:17.377" v="5437" actId="1076"/>
          <ac:spMkLst>
            <pc:docMk/>
            <pc:sldMk cId="2191982988" sldId="371"/>
            <ac:spMk id="2" creationId="{45FD74FC-EC4A-1CF4-3E1A-812CC58B8C35}"/>
          </ac:spMkLst>
        </pc:spChg>
        <pc:spChg chg="mod">
          <ac:chgData name="Henry Skudra" userId="2ddae2b5-e252-48ab-829f-fdaaf10a7c82" providerId="ADAL" clId="{519E388E-9AA0-4008-9841-F6E88CD6B4FC}" dt="2024-11-19T19:25:24.398" v="7041" actId="114"/>
          <ac:spMkLst>
            <pc:docMk/>
            <pc:sldMk cId="2191982988" sldId="371"/>
            <ac:spMk id="4" creationId="{FE628EA7-4D92-CFA7-1634-F71A51544A13}"/>
          </ac:spMkLst>
        </pc:spChg>
      </pc:sldChg>
      <pc:sldChg chg="addSp delSp modSp add mod modNotesTx">
        <pc:chgData name="Henry Skudra" userId="2ddae2b5-e252-48ab-829f-fdaaf10a7c82" providerId="ADAL" clId="{519E388E-9AA0-4008-9841-F6E88CD6B4FC}" dt="2024-11-19T16:28:18.432" v="6973" actId="1076"/>
        <pc:sldMkLst>
          <pc:docMk/>
          <pc:sldMk cId="2830178465" sldId="372"/>
        </pc:sldMkLst>
        <pc:spChg chg="mod">
          <ac:chgData name="Henry Skudra" userId="2ddae2b5-e252-48ab-829f-fdaaf10a7c82" providerId="ADAL" clId="{519E388E-9AA0-4008-9841-F6E88CD6B4FC}" dt="2024-11-19T16:28:18.432" v="6973" actId="1076"/>
          <ac:spMkLst>
            <pc:docMk/>
            <pc:sldMk cId="2830178465" sldId="372"/>
            <ac:spMk id="2" creationId="{3E054B3D-5CB1-BA1C-6ACD-4D97D461FE5E}"/>
          </ac:spMkLst>
        </pc:spChg>
        <pc:spChg chg="mod">
          <ac:chgData name="Henry Skudra" userId="2ddae2b5-e252-48ab-829f-fdaaf10a7c82" providerId="ADAL" clId="{519E388E-9AA0-4008-9841-F6E88CD6B4FC}" dt="2024-11-19T16:27:25.842" v="6964" actId="20577"/>
          <ac:spMkLst>
            <pc:docMk/>
            <pc:sldMk cId="2830178465" sldId="372"/>
            <ac:spMk id="4" creationId="{2886AE44-E952-ED51-1BF4-53166C3B9110}"/>
          </ac:spMkLst>
        </pc:spChg>
        <pc:picChg chg="add del mod">
          <ac:chgData name="Henry Skudra" userId="2ddae2b5-e252-48ab-829f-fdaaf10a7c82" providerId="ADAL" clId="{519E388E-9AA0-4008-9841-F6E88CD6B4FC}" dt="2024-11-19T00:32:56.533" v="6362" actId="478"/>
          <ac:picMkLst>
            <pc:docMk/>
            <pc:sldMk cId="2830178465" sldId="372"/>
            <ac:picMk id="3" creationId="{7AC40FA2-935C-3443-2A2C-5C2E3F6F3C85}"/>
          </ac:picMkLst>
        </pc:picChg>
        <pc:picChg chg="del">
          <ac:chgData name="Henry Skudra" userId="2ddae2b5-e252-48ab-829f-fdaaf10a7c82" providerId="ADAL" clId="{519E388E-9AA0-4008-9841-F6E88CD6B4FC}" dt="2024-11-18T16:27:52.295" v="4463" actId="478"/>
          <ac:picMkLst>
            <pc:docMk/>
            <pc:sldMk cId="2830178465" sldId="372"/>
            <ac:picMk id="5" creationId="{6824B80B-988B-0A99-E1C2-E611B4C5EC49}"/>
          </ac:picMkLst>
        </pc:picChg>
      </pc:sldChg>
      <pc:sldChg chg="modSp add del mod modNotesTx">
        <pc:chgData name="Henry Skudra" userId="2ddae2b5-e252-48ab-829f-fdaaf10a7c82" providerId="ADAL" clId="{519E388E-9AA0-4008-9841-F6E88CD6B4FC}" dt="2024-11-18T22:53:32.660" v="5815" actId="2696"/>
        <pc:sldMkLst>
          <pc:docMk/>
          <pc:sldMk cId="379149047" sldId="373"/>
        </pc:sldMkLst>
        <pc:spChg chg="mod">
          <ac:chgData name="Henry Skudra" userId="2ddae2b5-e252-48ab-829f-fdaaf10a7c82" providerId="ADAL" clId="{519E388E-9AA0-4008-9841-F6E88CD6B4FC}" dt="2024-11-18T19:14:41.766" v="5278" actId="113"/>
          <ac:spMkLst>
            <pc:docMk/>
            <pc:sldMk cId="379149047" sldId="373"/>
            <ac:spMk id="4" creationId="{B31F35CB-4690-F1CE-4D9C-3AFC5A3961DB}"/>
          </ac:spMkLst>
        </pc:spChg>
      </pc:sldChg>
      <pc:sldChg chg="modSp add mod">
        <pc:chgData name="Henry Skudra" userId="2ddae2b5-e252-48ab-829f-fdaaf10a7c82" providerId="ADAL" clId="{519E388E-9AA0-4008-9841-F6E88CD6B4FC}" dt="2024-11-21T17:14:51.027" v="7198" actId="20577"/>
        <pc:sldMkLst>
          <pc:docMk/>
          <pc:sldMk cId="141277095" sldId="374"/>
        </pc:sldMkLst>
        <pc:spChg chg="mod">
          <ac:chgData name="Henry Skudra" userId="2ddae2b5-e252-48ab-829f-fdaaf10a7c82" providerId="ADAL" clId="{519E388E-9AA0-4008-9841-F6E88CD6B4FC}" dt="2024-11-21T17:14:51.027" v="7198" actId="20577"/>
          <ac:spMkLst>
            <pc:docMk/>
            <pc:sldMk cId="141277095" sldId="374"/>
            <ac:spMk id="4" creationId="{00AD4AA6-3D0E-A315-CDA1-20E745B806FC}"/>
          </ac:spMkLst>
        </pc:spChg>
      </pc:sldChg>
      <pc:sldChg chg="modSp add mod modNotesTx">
        <pc:chgData name="Henry Skudra" userId="2ddae2b5-e252-48ab-829f-fdaaf10a7c82" providerId="ADAL" clId="{519E388E-9AA0-4008-9841-F6E88CD6B4FC}" dt="2024-11-19T19:25:48.063" v="7051" actId="20577"/>
        <pc:sldMkLst>
          <pc:docMk/>
          <pc:sldMk cId="4204532629" sldId="375"/>
        </pc:sldMkLst>
        <pc:spChg chg="mod">
          <ac:chgData name="Henry Skudra" userId="2ddae2b5-e252-48ab-829f-fdaaf10a7c82" providerId="ADAL" clId="{519E388E-9AA0-4008-9841-F6E88CD6B4FC}" dt="2024-11-19T19:25:48.063" v="7051" actId="20577"/>
          <ac:spMkLst>
            <pc:docMk/>
            <pc:sldMk cId="4204532629" sldId="375"/>
            <ac:spMk id="4" creationId="{B18B8055-9862-E174-5B9F-9F912AE7F85F}"/>
          </ac:spMkLst>
        </pc:spChg>
      </pc:sldChg>
      <pc:sldChg chg="modSp add mod modNotesTx">
        <pc:chgData name="Henry Skudra" userId="2ddae2b5-e252-48ab-829f-fdaaf10a7c82" providerId="ADAL" clId="{519E388E-9AA0-4008-9841-F6E88CD6B4FC}" dt="2024-11-19T19:26:06.954" v="7053" actId="13926"/>
        <pc:sldMkLst>
          <pc:docMk/>
          <pc:sldMk cId="145513260" sldId="376"/>
        </pc:sldMkLst>
        <pc:spChg chg="mod">
          <ac:chgData name="Henry Skudra" userId="2ddae2b5-e252-48ab-829f-fdaaf10a7c82" providerId="ADAL" clId="{519E388E-9AA0-4008-9841-F6E88CD6B4FC}" dt="2024-11-19T19:26:06.954" v="7053" actId="13926"/>
          <ac:spMkLst>
            <pc:docMk/>
            <pc:sldMk cId="145513260" sldId="376"/>
            <ac:spMk id="4" creationId="{B4C646DE-A7E8-EB3A-C87F-F234F54B7DB4}"/>
          </ac:spMkLst>
        </pc:spChg>
      </pc:sldChg>
      <pc:sldChg chg="modSp add mod modNotesTx">
        <pc:chgData name="Henry Skudra" userId="2ddae2b5-e252-48ab-829f-fdaaf10a7c82" providerId="ADAL" clId="{519E388E-9AA0-4008-9841-F6E88CD6B4FC}" dt="2024-11-21T17:13:42.633" v="7181" actId="20577"/>
        <pc:sldMkLst>
          <pc:docMk/>
          <pc:sldMk cId="1145940321" sldId="377"/>
        </pc:sldMkLst>
        <pc:spChg chg="mod">
          <ac:chgData name="Henry Skudra" userId="2ddae2b5-e252-48ab-829f-fdaaf10a7c82" providerId="ADAL" clId="{519E388E-9AA0-4008-9841-F6E88CD6B4FC}" dt="2024-11-21T17:13:42.633" v="7181" actId="20577"/>
          <ac:spMkLst>
            <pc:docMk/>
            <pc:sldMk cId="1145940321" sldId="377"/>
            <ac:spMk id="4" creationId="{BD11F3DE-C617-BE9D-3B7E-E9BB985A4CC9}"/>
          </ac:spMkLst>
        </pc:spChg>
      </pc:sldChg>
      <pc:sldChg chg="add del">
        <pc:chgData name="Henry Skudra" userId="2ddae2b5-e252-48ab-829f-fdaaf10a7c82" providerId="ADAL" clId="{519E388E-9AA0-4008-9841-F6E88CD6B4FC}" dt="2024-11-19T19:26:20.639" v="7054" actId="2696"/>
        <pc:sldMkLst>
          <pc:docMk/>
          <pc:sldMk cId="382988142" sldId="378"/>
        </pc:sldMkLst>
      </pc:sldChg>
      <pc:sldChg chg="modSp add mod">
        <pc:chgData name="Henry Skudra" userId="2ddae2b5-e252-48ab-829f-fdaaf10a7c82" providerId="ADAL" clId="{519E388E-9AA0-4008-9841-F6E88CD6B4FC}" dt="2024-11-19T16:28:13.991" v="6972" actId="1076"/>
        <pc:sldMkLst>
          <pc:docMk/>
          <pc:sldMk cId="30781794" sldId="379"/>
        </pc:sldMkLst>
        <pc:spChg chg="mod">
          <ac:chgData name="Henry Skudra" userId="2ddae2b5-e252-48ab-829f-fdaaf10a7c82" providerId="ADAL" clId="{519E388E-9AA0-4008-9841-F6E88CD6B4FC}" dt="2024-11-19T16:28:13.991" v="6972" actId="1076"/>
          <ac:spMkLst>
            <pc:docMk/>
            <pc:sldMk cId="30781794" sldId="379"/>
            <ac:spMk id="2" creationId="{2B81E808-0DF6-F92F-9802-69F05C8EF48E}"/>
          </ac:spMkLst>
        </pc:spChg>
        <pc:spChg chg="mod">
          <ac:chgData name="Henry Skudra" userId="2ddae2b5-e252-48ab-829f-fdaaf10a7c82" providerId="ADAL" clId="{519E388E-9AA0-4008-9841-F6E88CD6B4FC}" dt="2024-11-19T16:28:05.739" v="6971" actId="1076"/>
          <ac:spMkLst>
            <pc:docMk/>
            <pc:sldMk cId="30781794" sldId="379"/>
            <ac:spMk id="4" creationId="{89A7181E-932B-09BD-FEDB-81355AEC8A69}"/>
          </ac:spMkLst>
        </pc:spChg>
      </pc:sldChg>
      <pc:sldChg chg="del">
        <pc:chgData name="Henry Skudra" userId="2ddae2b5-e252-48ab-829f-fdaaf10a7c82" providerId="ADAL" clId="{519E388E-9AA0-4008-9841-F6E88CD6B4FC}" dt="2024-11-10T18:52:15.787" v="1597" actId="47"/>
        <pc:sldMkLst>
          <pc:docMk/>
          <pc:sldMk cId="742828361" sldId="463"/>
        </pc:sldMkLst>
      </pc:sldChg>
      <pc:sldChg chg="del">
        <pc:chgData name="Henry Skudra" userId="2ddae2b5-e252-48ab-829f-fdaaf10a7c82" providerId="ADAL" clId="{519E388E-9AA0-4008-9841-F6E88CD6B4FC}" dt="2024-11-10T18:52:04.899" v="1593" actId="47"/>
        <pc:sldMkLst>
          <pc:docMk/>
          <pc:sldMk cId="515209606" sldId="464"/>
        </pc:sldMkLst>
      </pc:sldChg>
      <pc:sldChg chg="del">
        <pc:chgData name="Henry Skudra" userId="2ddae2b5-e252-48ab-829f-fdaaf10a7c82" providerId="ADAL" clId="{519E388E-9AA0-4008-9841-F6E88CD6B4FC}" dt="2024-11-10T18:52:20.028" v="1600" actId="47"/>
        <pc:sldMkLst>
          <pc:docMk/>
          <pc:sldMk cId="3197936567" sldId="465"/>
        </pc:sldMkLst>
      </pc:sldChg>
      <pc:sldChg chg="del">
        <pc:chgData name="Henry Skudra" userId="2ddae2b5-e252-48ab-829f-fdaaf10a7c82" providerId="ADAL" clId="{519E388E-9AA0-4008-9841-F6E88CD6B4FC}" dt="2024-11-10T18:52:05.497" v="1594" actId="47"/>
        <pc:sldMkLst>
          <pc:docMk/>
          <pc:sldMk cId="3715531760" sldId="466"/>
        </pc:sldMkLst>
      </pc:sldChg>
      <pc:sldChg chg="del">
        <pc:chgData name="Henry Skudra" userId="2ddae2b5-e252-48ab-829f-fdaaf10a7c82" providerId="ADAL" clId="{519E388E-9AA0-4008-9841-F6E88CD6B4FC}" dt="2024-11-10T18:52:03.162" v="1590" actId="47"/>
        <pc:sldMkLst>
          <pc:docMk/>
          <pc:sldMk cId="1674994482" sldId="471"/>
        </pc:sldMkLst>
      </pc:sldChg>
      <pc:sldChg chg="del">
        <pc:chgData name="Henry Skudra" userId="2ddae2b5-e252-48ab-829f-fdaaf10a7c82" providerId="ADAL" clId="{519E388E-9AA0-4008-9841-F6E88CD6B4FC}" dt="2024-11-10T18:52:03.751" v="1591" actId="47"/>
        <pc:sldMkLst>
          <pc:docMk/>
          <pc:sldMk cId="22221368" sldId="474"/>
        </pc:sldMkLst>
      </pc:sldChg>
      <pc:sldChg chg="del">
        <pc:chgData name="Henry Skudra" userId="2ddae2b5-e252-48ab-829f-fdaaf10a7c82" providerId="ADAL" clId="{519E388E-9AA0-4008-9841-F6E88CD6B4FC}" dt="2024-11-10T18:52:04.244" v="1592" actId="47"/>
        <pc:sldMkLst>
          <pc:docMk/>
          <pc:sldMk cId="2619363223" sldId="476"/>
        </pc:sldMkLst>
      </pc:sldChg>
      <pc:sldChg chg="del">
        <pc:chgData name="Henry Skudra" userId="2ddae2b5-e252-48ab-829f-fdaaf10a7c82" providerId="ADAL" clId="{519E388E-9AA0-4008-9841-F6E88CD6B4FC}" dt="2024-11-10T18:52:06.712" v="1595" actId="47"/>
        <pc:sldMkLst>
          <pc:docMk/>
          <pc:sldMk cId="154744135" sldId="479"/>
        </pc:sldMkLst>
      </pc:sldChg>
      <pc:sldChg chg="del">
        <pc:chgData name="Henry Skudra" userId="2ddae2b5-e252-48ab-829f-fdaaf10a7c82" providerId="ADAL" clId="{519E388E-9AA0-4008-9841-F6E88CD6B4FC}" dt="2024-11-10T18:51:50.399" v="1587" actId="47"/>
        <pc:sldMkLst>
          <pc:docMk/>
          <pc:sldMk cId="3191102339" sldId="480"/>
        </pc:sldMkLst>
      </pc:sldChg>
      <pc:sldChg chg="del">
        <pc:chgData name="Henry Skudra" userId="2ddae2b5-e252-48ab-829f-fdaaf10a7c82" providerId="ADAL" clId="{519E388E-9AA0-4008-9841-F6E88CD6B4FC}" dt="2024-11-10T18:51:44.870" v="1582" actId="47"/>
        <pc:sldMkLst>
          <pc:docMk/>
          <pc:sldMk cId="1479725347" sldId="481"/>
        </pc:sldMkLst>
      </pc:sldChg>
      <pc:sldChg chg="del">
        <pc:chgData name="Henry Skudra" userId="2ddae2b5-e252-48ab-829f-fdaaf10a7c82" providerId="ADAL" clId="{519E388E-9AA0-4008-9841-F6E88CD6B4FC}" dt="2024-11-10T18:51:45.737" v="1583" actId="47"/>
        <pc:sldMkLst>
          <pc:docMk/>
          <pc:sldMk cId="2159597778" sldId="482"/>
        </pc:sldMkLst>
      </pc:sldChg>
      <pc:sldChg chg="del">
        <pc:chgData name="Henry Skudra" userId="2ddae2b5-e252-48ab-829f-fdaaf10a7c82" providerId="ADAL" clId="{519E388E-9AA0-4008-9841-F6E88CD6B4FC}" dt="2024-11-10T18:51:46.209" v="1584" actId="47"/>
        <pc:sldMkLst>
          <pc:docMk/>
          <pc:sldMk cId="3503310023" sldId="485"/>
        </pc:sldMkLst>
      </pc:sldChg>
      <pc:sldChg chg="del">
        <pc:chgData name="Henry Skudra" userId="2ddae2b5-e252-48ab-829f-fdaaf10a7c82" providerId="ADAL" clId="{519E388E-9AA0-4008-9841-F6E88CD6B4FC}" dt="2024-11-10T18:52:17.945" v="1599" actId="47"/>
        <pc:sldMkLst>
          <pc:docMk/>
          <pc:sldMk cId="3760474931" sldId="4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981075"/>
            <a:ext cx="61944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7" rIns="93174" bIns="4658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676080"/>
            <a:ext cx="5608320" cy="3596984"/>
          </a:xfrm>
          <a:prstGeom prst="rect">
            <a:avLst/>
          </a:prstGeom>
        </p:spPr>
        <p:txBody>
          <a:bodyPr vert="horz" lIns="93174" tIns="46587" rIns="93174" bIns="4658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77746" y="8501964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100"/>
            </a:lvl1pPr>
          </a:lstStyle>
          <a:p>
            <a:r>
              <a:rPr lang="en-GB" dirty="0"/>
              <a:t>MBL Seminars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93099" y="8501964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100"/>
            </a:lvl1pPr>
          </a:lstStyle>
          <a:p>
            <a:fld id="{4C74A185-62D9-4DB0-A7D7-EEECD62A4E6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177746" y="326999"/>
            <a:ext cx="6647699" cy="464315"/>
          </a:xfrm>
          <a:prstGeom prst="rect">
            <a:avLst/>
          </a:prstGeom>
        </p:spPr>
        <p:txBody>
          <a:bodyPr vert="horz" lIns="86018" tIns="43009" rIns="86018" bIns="43009" rtlCol="0"/>
          <a:lstStyle>
            <a:lvl1pPr algn="l">
              <a:defRPr sz="1100">
                <a:latin typeface="+mn-lt"/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11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C5B5D-3C95-3B74-D6D6-D539B175B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FD7E13-1D77-5E00-57A3-0C54A351F7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4844B3-0555-95E5-F0B8-AA399B6FA5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the timetable realistic?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94C87-1FBF-B5FE-144D-78015E27BB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9CFF0-B0C2-3C65-60A9-406A04E4D8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419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B3413-CEBD-CD96-F2E2-2336F42B8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16CB7B-EE72-4048-54E7-F3C07CF0F1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0E6522-2B32-BE7E-06C3-567C6742F8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Sections 196-198 overturns the ‘identification principle’ for some offences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They enable a corporate body or partnership to be held criminally liable where a senior manager commits a relevant offence while acting within the actual or apparent authority granted by the </a:t>
            </a:r>
            <a:r>
              <a:rPr lang="en-US" b="0" i="0" dirty="0" err="1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organisation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1E1E1E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At present, for most offences, whether a corporate body will be criminally liable relies on the application of the "identification doctrine", under which the offence must be carried out by a person representing the "directing mind and will" of the corporate body. This amendment does not replace or amend the common law identification doctrine but provides a new statutory route to corporate liability for offences listed in Schedule 12: fraud etc., theft, tax offences, money laundering, terrorist financing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4D81B-43AA-ACFA-46A5-2A85F2A32E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D2E4D-50CB-E5A6-332E-D8F39C77C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958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B8750-4C27-23EB-07E4-3814AC947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027386-BD8C-6BB5-5DB9-B9DAD731B2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F3B34E-BD47-B5A0-92B2-802458009E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Also included are banks/financial institutions</a:t>
            </a:r>
          </a:p>
          <a:p>
            <a:r>
              <a:rPr lang="en-GB" dirty="0"/>
              <a:t>Estate agents</a:t>
            </a:r>
          </a:p>
          <a:p>
            <a:r>
              <a:rPr lang="en-GB" dirty="0"/>
              <a:t>Solicitors</a:t>
            </a:r>
          </a:p>
          <a:p>
            <a:r>
              <a:rPr lang="en-GB" dirty="0"/>
              <a:t>Auctioneers… (dealing with over 10,000 Euros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C4AC0-27EC-D016-8BDC-978313E504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FCFA9-DCBC-13FD-BB56-9E514CB3D9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335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0C9A5-5EB6-865D-A8EB-481E1C931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EBC32F-8A1A-7531-48DA-9E76F565D9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B11893-2E2D-A43F-4107-B239A81E9E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Hence of relevance to the audience!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54DB5-7A72-2AEF-B316-EF0BC71DCE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EAB35C-013B-87F8-1530-085B78821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375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683C8-AE93-4611-B83E-4C470B341B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E0C47B-51D1-FF39-0A5B-829099ECEE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B579E0-625E-6B95-278E-169C1FD0BA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5586F-4A0B-CF76-ADC8-B178491A27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87FD9-363D-0A5D-DA9F-F6A5905D5E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9695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6FB7C-507F-57BC-D26A-2F54169A4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E1F2AA-2BF6-ECF1-E091-449C965BF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CC886A-C15E-B4E5-7B31-64DDFB04AF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information</a:t>
            </a:r>
          </a:p>
          <a:p>
            <a:r>
              <a:rPr lang="en-GB" dirty="0"/>
              <a:t>Finally the Big 4 might actually do something…</a:t>
            </a:r>
          </a:p>
          <a:p>
            <a:endParaRPr lang="en-GB" dirty="0"/>
          </a:p>
          <a:p>
            <a:r>
              <a:rPr lang="en-GB" dirty="0"/>
              <a:t>[skip other features – not likely to apply]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79E0A-7BE4-3C20-2487-439AF26C8A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2633B-7358-387D-DD9C-190C66838C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755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C0D67-11D3-9E99-F76D-DC637A518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AA11EE-D47E-A28C-7334-CA987E278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186A6A-0371-2289-8064-7060A335A8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0F0F9-F23C-3AF1-64E1-2F9670701F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CA8D47-E994-E2E9-CF33-77DA64A144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0779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B6D47-7740-2BF6-0EAA-8C88EA6EA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1E5204-9C80-5055-9A43-DDA1D32E0C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5F42E3-D8B8-8E80-3036-772C27F3D9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F4633D-3447-70F9-32A0-12DE0D6255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FC865-4CAC-C1C7-28C5-A7AB79BAAA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84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60577-72B3-B9CD-6CA9-33591C928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D3553B-EE5E-85CA-7859-819F656A89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7CC053-E707-5B2F-128A-B5ED87FBC1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guidance was published only 2 weeks or so ago (6</a:t>
            </a:r>
            <a:r>
              <a:rPr lang="en-GB" baseline="30000" dirty="0"/>
              <a:t>th</a:t>
            </a:r>
            <a:r>
              <a:rPr lang="en-GB" dirty="0"/>
              <a:t> November)</a:t>
            </a:r>
          </a:p>
          <a:p>
            <a:endParaRPr lang="en-GB" dirty="0"/>
          </a:p>
          <a:p>
            <a:r>
              <a:rPr lang="en-GB" dirty="0"/>
              <a:t>As accountants, more careful attention will therefore be paid to </a:t>
            </a:r>
            <a:r>
              <a:rPr lang="en-GB" dirty="0" err="1"/>
              <a:t>turnonver</a:t>
            </a:r>
            <a:r>
              <a:rPr lang="en-GB" dirty="0"/>
              <a:t> and total assets and the calculation thereof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2AB670-3746-68EB-8436-56A21BA9FC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2EE28-07D8-F69A-68B6-1169F96808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6263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D8144-7D66-5DCA-ED45-AE6272E52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100215-B802-2BCE-5A21-06B92E05E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F368C0-F1FD-C698-78B4-D8150E7820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‘Associate’ definition – casts net very wide:</a:t>
            </a:r>
          </a:p>
          <a:p>
            <a:r>
              <a:rPr lang="en-GB" dirty="0"/>
              <a:t>Defence is akin to that under money laundering legislation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0728F-E0A5-68BA-04F5-44AAD501C9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B19B6-3B08-1929-42DD-3A3F5C2755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426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0176">
              <a:defRPr/>
            </a:pPr>
            <a:r>
              <a:rPr lang="en-GB" sz="1100" dirty="0">
                <a:highlight>
                  <a:srgbClr val="FFFF00"/>
                </a:highlight>
              </a:rPr>
              <a:t>Introductions</a:t>
            </a:r>
          </a:p>
          <a:p>
            <a:endParaRPr lang="en-GB" dirty="0"/>
          </a:p>
          <a:p>
            <a:r>
              <a:rPr lang="en-GB" dirty="0"/>
              <a:t>I am not one of the lawyers involved in the Horizon litigation!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42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64DD2-4A2F-E0D6-E766-1AB90620A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02FFDD-DB35-5906-E268-EE8700F6A0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DCFBC7-AFD4-D1A7-5376-6BB9CD98D8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‘Associate’ definition – casts net very wide:</a:t>
            </a:r>
          </a:p>
          <a:p>
            <a:r>
              <a:rPr lang="en-GB" dirty="0"/>
              <a:t>Defence is akin to that under money laundering legislation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46123-FAC3-7B78-D3C5-0FDA687163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B5BC8-9917-E2F5-F995-9F0A406D45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491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063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Change of Government and no appetite it seems to carry forward the Criminal Justice Bill</a:t>
            </a:r>
          </a:p>
          <a:p>
            <a:r>
              <a:rPr lang="en-GB" dirty="0"/>
              <a:t>A little annoying as there were some interesting proposals / draft changes</a:t>
            </a:r>
          </a:p>
          <a:p>
            <a:endParaRPr lang="en-GB" dirty="0"/>
          </a:p>
          <a:p>
            <a:r>
              <a:rPr lang="en-GB" dirty="0"/>
              <a:t>As you know the Budget was the big thing that has happened: all of you are far more knowledgeable and expert on that!</a:t>
            </a:r>
          </a:p>
          <a:p>
            <a:r>
              <a:rPr lang="en-GB" dirty="0"/>
              <a:t>I also query if the Budget changes to N. I. mean higher volumes of fraud? Who knows.</a:t>
            </a:r>
          </a:p>
          <a:p>
            <a:endParaRPr lang="en-GB" dirty="0"/>
          </a:p>
          <a:p>
            <a:r>
              <a:rPr lang="en-GB" dirty="0"/>
              <a:t>Pension liberation fraud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356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8A06A-C0A6-56A4-B663-76B9CDC59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889475-9FE5-57AA-B23A-36B415C72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1AF44C-9D20-5B3B-9367-94CF3650EE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7F0D-5026-2F03-8C3F-E77FA1C9C5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E102AE-A794-4631-76C6-54C276F2E8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39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09E1E-7EC8-7031-01FC-2D0A25FF3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85E35D-5150-728D-EA35-3C1B393A37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8C1734-74A5-8F80-3E42-45A2540769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Link – can be followed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87EB08-4E5E-D8A3-57C7-1FD98DB7C5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C02053-2F37-A7E3-0D47-CD45F84D50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706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7D86E-08A6-4A5F-5E08-3F9C9F779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01CDED-A4DF-405B-0BF0-50B8122498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6077B5-325B-D7A9-312E-D5C5DC96CE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772AD-3BCC-8A9B-3A1B-3F89A5E22A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0BA3C-9C83-ED4D-9C14-83C5DEB4E6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203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5EE5-C555-9797-2076-85B90BB7C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D81DC-8BF7-539F-F456-B2E78A3F58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14ACEF-5698-A8B8-1143-DBF930159D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50760-E9B0-0EAB-6A09-789A3B3F7A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3DA8A-18A8-CB33-0B7E-566584FCFD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775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B3413-CEBD-CD96-F2E2-2336F42B8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16CB7B-EE72-4048-54E7-F3C07CF0F1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981075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0E6522-2B32-BE7E-06C3-567C6742F8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BUT – keeps changing – new detail being added.</a:t>
            </a:r>
          </a:p>
          <a:p>
            <a:r>
              <a:rPr lang="en-GB" dirty="0"/>
              <a:t>Keep an eye out</a:t>
            </a:r>
          </a:p>
          <a:p>
            <a:endParaRPr lang="en-GB" dirty="0"/>
          </a:p>
          <a:p>
            <a:r>
              <a:rPr lang="en-GB" dirty="0"/>
              <a:t>ACPSs – a bit like tax agents I envisage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4D81B-43AA-ACFA-46A5-2A85F2A32E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MBL Seminars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D2E4D-50CB-E5A6-332E-D8F39C77C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4A185-62D9-4DB0-A7D7-EEECD62A4E6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958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703"/>
            <a:ext cx="18291175" cy="10302879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0993" y="3607914"/>
            <a:ext cx="11652427" cy="2470215"/>
          </a:xfrm>
        </p:spPr>
        <p:txBody>
          <a:bodyPr anchor="b">
            <a:noAutofit/>
          </a:bodyPr>
          <a:lstStyle>
            <a:lvl1pPr algn="r">
              <a:defRPr sz="8102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0993" y="6078126"/>
            <a:ext cx="11652427" cy="164585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5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1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7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55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79" y="914682"/>
            <a:ext cx="12897241" cy="5106976"/>
          </a:xfrm>
        </p:spPr>
        <p:txBody>
          <a:bodyPr anchor="ctr">
            <a:normAutofit/>
          </a:bodyPr>
          <a:lstStyle>
            <a:lvl1pPr algn="l">
              <a:defRPr sz="660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9" y="6707670"/>
            <a:ext cx="12897241" cy="2357170"/>
          </a:xfrm>
        </p:spPr>
        <p:txBody>
          <a:bodyPr anchor="ctr">
            <a:normAutofit/>
          </a:bodyPr>
          <a:lstStyle>
            <a:lvl1pPr marL="0" indent="0" algn="l">
              <a:buNone/>
              <a:defRPr sz="27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93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7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8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6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562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15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74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49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243" y="914682"/>
            <a:ext cx="12143309" cy="4535299"/>
          </a:xfrm>
        </p:spPr>
        <p:txBody>
          <a:bodyPr anchor="ctr">
            <a:normAutofit/>
          </a:bodyPr>
          <a:lstStyle>
            <a:lvl1pPr algn="l">
              <a:defRPr sz="660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49564" y="5449982"/>
            <a:ext cx="10838667" cy="571676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937" indent="0">
              <a:buFontTx/>
              <a:buNone/>
              <a:defRPr/>
            </a:lvl2pPr>
            <a:lvl3pPr marL="1371874" indent="0">
              <a:buFontTx/>
              <a:buNone/>
              <a:defRPr/>
            </a:lvl3pPr>
            <a:lvl4pPr marL="2057811" indent="0">
              <a:buFontTx/>
              <a:buNone/>
              <a:defRPr/>
            </a:lvl4pPr>
            <a:lvl5pPr marL="27437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9" y="6707670"/>
            <a:ext cx="12897241" cy="2357170"/>
          </a:xfrm>
        </p:spPr>
        <p:txBody>
          <a:bodyPr anchor="ctr">
            <a:normAutofit/>
          </a:bodyPr>
          <a:lstStyle>
            <a:lvl1pPr marL="0" indent="0" algn="l">
              <a:buNone/>
              <a:defRPr sz="27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93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7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8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6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562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15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74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12946" y="1185933"/>
            <a:ext cx="914559" cy="877435"/>
          </a:xfrm>
          <a:prstGeom prst="rect">
            <a:avLst/>
          </a:prstGeom>
        </p:spPr>
        <p:txBody>
          <a:bodyPr vert="horz" lIns="137184" tIns="68592" rIns="137184" bIns="68592" rtlCol="0" anchor="ctr">
            <a:noAutofit/>
          </a:bodyPr>
          <a:lstStyle/>
          <a:p>
            <a:pPr lvl="0"/>
            <a:r>
              <a:rPr lang="en-US" sz="1200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341832" y="4331170"/>
            <a:ext cx="914559" cy="877435"/>
          </a:xfrm>
          <a:prstGeom prst="rect">
            <a:avLst/>
          </a:prstGeom>
        </p:spPr>
        <p:txBody>
          <a:bodyPr vert="horz" lIns="137184" tIns="68592" rIns="137184" bIns="68592" rtlCol="0" anchor="ctr">
            <a:noAutofit/>
          </a:bodyPr>
          <a:lstStyle/>
          <a:p>
            <a:pPr lvl="0"/>
            <a:r>
              <a:rPr lang="en-US" sz="1200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”</a:t>
            </a:r>
            <a:endParaRPr lang="en-US" sz="4801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94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79" y="2898876"/>
            <a:ext cx="12897241" cy="3894392"/>
          </a:xfrm>
        </p:spPr>
        <p:txBody>
          <a:bodyPr anchor="b">
            <a:normAutofit/>
          </a:bodyPr>
          <a:lstStyle>
            <a:lvl1pPr algn="l">
              <a:defRPr sz="660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9" y="6793268"/>
            <a:ext cx="12897241" cy="2271572"/>
          </a:xfrm>
        </p:spPr>
        <p:txBody>
          <a:bodyPr anchor="t">
            <a:normAutofit/>
          </a:bodyPr>
          <a:lstStyle>
            <a:lvl1pPr marL="0" indent="0" algn="l">
              <a:buNone/>
              <a:defRPr sz="27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93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7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8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6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562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15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74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928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243" y="914682"/>
            <a:ext cx="12143309" cy="4535299"/>
          </a:xfrm>
        </p:spPr>
        <p:txBody>
          <a:bodyPr anchor="ctr">
            <a:normAutofit/>
          </a:bodyPr>
          <a:lstStyle>
            <a:lvl1pPr algn="l">
              <a:defRPr sz="660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6175" y="6021658"/>
            <a:ext cx="12897242" cy="77161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6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937" indent="0">
              <a:buFontTx/>
              <a:buNone/>
              <a:defRPr/>
            </a:lvl2pPr>
            <a:lvl3pPr marL="1371874" indent="0">
              <a:buFontTx/>
              <a:buNone/>
              <a:defRPr/>
            </a:lvl3pPr>
            <a:lvl4pPr marL="2057811" indent="0">
              <a:buFontTx/>
              <a:buNone/>
              <a:defRPr/>
            </a:lvl4pPr>
            <a:lvl5pPr marL="27437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9" y="6793268"/>
            <a:ext cx="12897241" cy="2271572"/>
          </a:xfrm>
        </p:spPr>
        <p:txBody>
          <a:bodyPr anchor="t">
            <a:normAutofit/>
          </a:bodyPr>
          <a:lstStyle>
            <a:lvl1pPr marL="0" indent="0" algn="l">
              <a:buNone/>
              <a:defRPr sz="27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93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7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8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6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562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15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74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12946" y="1185933"/>
            <a:ext cx="914559" cy="877435"/>
          </a:xfrm>
          <a:prstGeom prst="rect">
            <a:avLst/>
          </a:prstGeom>
        </p:spPr>
        <p:txBody>
          <a:bodyPr vert="horz" lIns="137184" tIns="68592" rIns="137184" bIns="68592" rtlCol="0" anchor="ctr">
            <a:noAutofit/>
          </a:bodyPr>
          <a:lstStyle/>
          <a:p>
            <a:pPr lvl="0"/>
            <a:r>
              <a:rPr lang="en-US" sz="1200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41832" y="4331170"/>
            <a:ext cx="914559" cy="877435"/>
          </a:xfrm>
          <a:prstGeom prst="rect">
            <a:avLst/>
          </a:prstGeom>
        </p:spPr>
        <p:txBody>
          <a:bodyPr vert="horz" lIns="137184" tIns="68592" rIns="137184" bIns="68592" rtlCol="0" anchor="ctr">
            <a:noAutofit/>
          </a:bodyPr>
          <a:lstStyle/>
          <a:p>
            <a:pPr lvl="0"/>
            <a:r>
              <a:rPr lang="en-US" sz="12002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78901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878" y="914682"/>
            <a:ext cx="12884541" cy="4535299"/>
          </a:xfrm>
        </p:spPr>
        <p:txBody>
          <a:bodyPr anchor="ctr">
            <a:normAutofit/>
          </a:bodyPr>
          <a:lstStyle>
            <a:lvl1pPr algn="l">
              <a:defRPr sz="660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6175" y="6021658"/>
            <a:ext cx="12897242" cy="77161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601">
                <a:solidFill>
                  <a:schemeClr val="accent1"/>
                </a:solidFill>
              </a:defRPr>
            </a:lvl1pPr>
            <a:lvl2pPr marL="685937" indent="0">
              <a:buFontTx/>
              <a:buNone/>
              <a:defRPr/>
            </a:lvl2pPr>
            <a:lvl3pPr marL="1371874" indent="0">
              <a:buFontTx/>
              <a:buNone/>
              <a:defRPr/>
            </a:lvl3pPr>
            <a:lvl4pPr marL="2057811" indent="0">
              <a:buFontTx/>
              <a:buNone/>
              <a:defRPr/>
            </a:lvl4pPr>
            <a:lvl5pPr marL="27437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9" y="6793268"/>
            <a:ext cx="12897241" cy="2271572"/>
          </a:xfrm>
        </p:spPr>
        <p:txBody>
          <a:bodyPr anchor="t">
            <a:normAutofit/>
          </a:bodyPr>
          <a:lstStyle>
            <a:lvl1pPr marL="0" indent="0" algn="l">
              <a:buNone/>
              <a:defRPr sz="27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93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7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8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6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562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15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74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4701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6625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53585" y="914681"/>
            <a:ext cx="1957454" cy="787960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179" y="914682"/>
            <a:ext cx="10592064" cy="78796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7205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hidden">
          <a:xfrm>
            <a:off x="0" y="0"/>
            <a:ext cx="18291175" cy="29848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4506" y="464489"/>
            <a:ext cx="16922162" cy="122421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br>
              <a:rPr lang="en-GB" dirty="0"/>
            </a:br>
            <a:r>
              <a:rPr lang="en-GB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506" y="3704926"/>
            <a:ext cx="16922162" cy="57607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504627" y="2408783"/>
            <a:ext cx="16922162" cy="1152206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163321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4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48643" y="1688703"/>
            <a:ext cx="16993888" cy="864096"/>
          </a:xfrm>
        </p:spPr>
        <p:txBody>
          <a:bodyPr/>
          <a:lstStyle>
            <a:lvl1pPr algn="ctr">
              <a:buNone/>
              <a:defRPr i="1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/>
              <a:t>Subtitle / case study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/>
          </p:cNvSpPr>
          <p:nvPr userDrawn="1"/>
        </p:nvSpPr>
        <p:spPr>
          <a:xfrm>
            <a:off x="1587" y="0"/>
            <a:ext cx="18288000" cy="10290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 bwMode="hidden">
          <a:xfrm>
            <a:off x="0" y="7305327"/>
            <a:ext cx="18291175" cy="29848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32619" y="9393559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ensure your speakers are not muted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9793659" y="9393559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session will begin at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26107" y="536575"/>
            <a:ext cx="3933428" cy="230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684506" y="5145086"/>
            <a:ext cx="16922162" cy="2160276"/>
          </a:xfrm>
        </p:spPr>
        <p:txBody>
          <a:bodyPr wrap="square" anchor="b">
            <a:noAutofit/>
          </a:bodyPr>
          <a:lstStyle>
            <a:lvl1pPr algn="l">
              <a:defRPr sz="7200"/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Subtitle (delete if not applicable)</a:t>
            </a:r>
            <a:endParaRPr lang="en-GB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4506" y="7305363"/>
            <a:ext cx="16922162" cy="2160276"/>
          </a:xfrm>
        </p:spPr>
        <p:txBody>
          <a:bodyPr lIns="360000" tIns="216000" rIns="0" bIns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 err="1"/>
              <a:t>Organisation</a:t>
            </a:r>
            <a:r>
              <a:rPr lang="en-US" dirty="0"/>
              <a:t> (delete if not applicable)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130363" y="9393559"/>
            <a:ext cx="1800200" cy="576063"/>
          </a:xfrm>
        </p:spPr>
        <p:txBody>
          <a:bodyPr>
            <a:noAutofit/>
          </a:bodyPr>
          <a:lstStyle>
            <a:lvl1pPr algn="l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12:30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spect="1"/>
          </p:cNvSpPr>
          <p:nvPr userDrawn="1"/>
        </p:nvSpPr>
        <p:spPr bwMode="blackWhite">
          <a:xfrm>
            <a:off x="504621" y="2264719"/>
            <a:ext cx="2160000" cy="216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844782" y="2264720"/>
            <a:ext cx="14761886" cy="7200920"/>
          </a:xfrm>
        </p:spPr>
        <p:txBody>
          <a:bodyPr anchor="t"/>
          <a:lstStyle>
            <a:lvl1pPr>
              <a:defRPr baseline="0"/>
            </a:lvl1pPr>
            <a:lvl2pPr>
              <a:defRPr baseline="0"/>
            </a:lvl2pPr>
          </a:lstStyle>
          <a:p>
            <a:pPr lvl="0"/>
            <a:r>
              <a:rPr lang="en-US" dirty="0"/>
              <a:t>Type a single question, or a list of questions for the viewer to consider</a:t>
            </a:r>
          </a:p>
          <a:p>
            <a:pPr lvl="1"/>
            <a:r>
              <a:rPr lang="en-US" dirty="0"/>
              <a:t>Expand on the question with a list of sub-points</a:t>
            </a:r>
          </a:p>
        </p:txBody>
      </p:sp>
      <p:cxnSp>
        <p:nvCxnSpPr>
          <p:cNvPr id="11" name="Straight Connector 10"/>
          <p:cNvCxnSpPr>
            <a:stCxn id="5" idx="4"/>
          </p:cNvCxnSpPr>
          <p:nvPr userDrawn="1"/>
        </p:nvCxnSpPr>
        <p:spPr bwMode="blackWhite">
          <a:xfrm>
            <a:off x="1584621" y="4424719"/>
            <a:ext cx="0" cy="5865456"/>
          </a:xfrm>
          <a:prstGeom prst="line">
            <a:avLst/>
          </a:prstGeom>
          <a:ln w="1016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4506" y="464489"/>
            <a:ext cx="16922162" cy="144018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030" name="Group 6"/>
          <p:cNvGrpSpPr>
            <a:grpSpLocks noChangeAspect="1"/>
          </p:cNvGrpSpPr>
          <p:nvPr userDrawn="1"/>
        </p:nvGrpSpPr>
        <p:grpSpPr bwMode="auto">
          <a:xfrm>
            <a:off x="1224621" y="2772000"/>
            <a:ext cx="720000" cy="1133485"/>
            <a:chOff x="-942" y="2104"/>
            <a:chExt cx="801" cy="1261"/>
          </a:xfrm>
        </p:grpSpPr>
        <p:sp>
          <p:nvSpPr>
            <p:cNvPr id="1029" name="AutoShape 5"/>
            <p:cNvSpPr>
              <a:spLocks noChangeAspect="1" noChangeArrowheads="1" noTextEdit="1"/>
            </p:cNvSpPr>
            <p:nvPr userDrawn="1"/>
          </p:nvSpPr>
          <p:spPr bwMode="auto">
            <a:xfrm>
              <a:off x="-942" y="2104"/>
              <a:ext cx="801" cy="1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1" name="Freeform 7"/>
            <p:cNvSpPr>
              <a:spLocks noEditPoints="1"/>
            </p:cNvSpPr>
            <p:nvPr userDrawn="1"/>
          </p:nvSpPr>
          <p:spPr bwMode="auto">
            <a:xfrm>
              <a:off x="-940" y="2106"/>
              <a:ext cx="799" cy="1257"/>
            </a:xfrm>
            <a:custGeom>
              <a:avLst/>
              <a:gdLst/>
              <a:ahLst/>
              <a:cxnLst>
                <a:cxn ang="0">
                  <a:pos x="114" y="352"/>
                </a:cxn>
                <a:cxn ang="0">
                  <a:pos x="260" y="142"/>
                </a:cxn>
                <a:cxn ang="0">
                  <a:pos x="170" y="67"/>
                </a:cxn>
                <a:cxn ang="0">
                  <a:pos x="56" y="168"/>
                </a:cxn>
                <a:cxn ang="0">
                  <a:pos x="0" y="126"/>
                </a:cxn>
                <a:cxn ang="0">
                  <a:pos x="171" y="0"/>
                </a:cxn>
                <a:cxn ang="0">
                  <a:pos x="338" y="136"/>
                </a:cxn>
                <a:cxn ang="0">
                  <a:pos x="181" y="361"/>
                </a:cxn>
                <a:cxn ang="0">
                  <a:pos x="148" y="379"/>
                </a:cxn>
                <a:cxn ang="0">
                  <a:pos x="114" y="352"/>
                </a:cxn>
                <a:cxn ang="0">
                  <a:pos x="101" y="489"/>
                </a:cxn>
                <a:cxn ang="0">
                  <a:pos x="101" y="480"/>
                </a:cxn>
                <a:cxn ang="0">
                  <a:pos x="144" y="436"/>
                </a:cxn>
                <a:cxn ang="0">
                  <a:pos x="155" y="436"/>
                </a:cxn>
                <a:cxn ang="0">
                  <a:pos x="199" y="480"/>
                </a:cxn>
                <a:cxn ang="0">
                  <a:pos x="199" y="489"/>
                </a:cxn>
                <a:cxn ang="0">
                  <a:pos x="155" y="532"/>
                </a:cxn>
                <a:cxn ang="0">
                  <a:pos x="144" y="532"/>
                </a:cxn>
                <a:cxn ang="0">
                  <a:pos x="101" y="489"/>
                </a:cxn>
              </a:cxnLst>
              <a:rect l="0" t="0" r="r" b="b"/>
              <a:pathLst>
                <a:path w="338" h="532">
                  <a:moveTo>
                    <a:pt x="114" y="352"/>
                  </a:moveTo>
                  <a:cubicBezTo>
                    <a:pt x="119" y="204"/>
                    <a:pt x="260" y="225"/>
                    <a:pt x="260" y="142"/>
                  </a:cubicBezTo>
                  <a:cubicBezTo>
                    <a:pt x="260" y="96"/>
                    <a:pt x="227" y="67"/>
                    <a:pt x="170" y="67"/>
                  </a:cubicBezTo>
                  <a:cubicBezTo>
                    <a:pt x="94" y="67"/>
                    <a:pt x="63" y="119"/>
                    <a:pt x="56" y="168"/>
                  </a:cubicBezTo>
                  <a:cubicBezTo>
                    <a:pt x="55" y="171"/>
                    <a:pt x="0" y="169"/>
                    <a:pt x="0" y="126"/>
                  </a:cubicBezTo>
                  <a:cubicBezTo>
                    <a:pt x="0" y="78"/>
                    <a:pt x="53" y="0"/>
                    <a:pt x="171" y="0"/>
                  </a:cubicBezTo>
                  <a:cubicBezTo>
                    <a:pt x="275" y="0"/>
                    <a:pt x="338" y="56"/>
                    <a:pt x="338" y="136"/>
                  </a:cubicBezTo>
                  <a:cubicBezTo>
                    <a:pt x="338" y="267"/>
                    <a:pt x="184" y="248"/>
                    <a:pt x="181" y="361"/>
                  </a:cubicBezTo>
                  <a:cubicBezTo>
                    <a:pt x="179" y="373"/>
                    <a:pt x="166" y="379"/>
                    <a:pt x="148" y="379"/>
                  </a:cubicBezTo>
                  <a:cubicBezTo>
                    <a:pt x="128" y="379"/>
                    <a:pt x="114" y="370"/>
                    <a:pt x="114" y="352"/>
                  </a:cubicBezTo>
                  <a:close/>
                  <a:moveTo>
                    <a:pt x="101" y="489"/>
                  </a:moveTo>
                  <a:cubicBezTo>
                    <a:pt x="101" y="480"/>
                    <a:pt x="101" y="480"/>
                    <a:pt x="101" y="480"/>
                  </a:cubicBezTo>
                  <a:cubicBezTo>
                    <a:pt x="101" y="452"/>
                    <a:pt x="116" y="436"/>
                    <a:pt x="144" y="436"/>
                  </a:cubicBezTo>
                  <a:cubicBezTo>
                    <a:pt x="155" y="436"/>
                    <a:pt x="155" y="436"/>
                    <a:pt x="155" y="436"/>
                  </a:cubicBezTo>
                  <a:cubicBezTo>
                    <a:pt x="184" y="436"/>
                    <a:pt x="199" y="452"/>
                    <a:pt x="199" y="480"/>
                  </a:cubicBezTo>
                  <a:cubicBezTo>
                    <a:pt x="199" y="489"/>
                    <a:pt x="199" y="489"/>
                    <a:pt x="199" y="489"/>
                  </a:cubicBezTo>
                  <a:cubicBezTo>
                    <a:pt x="199" y="517"/>
                    <a:pt x="184" y="532"/>
                    <a:pt x="155" y="532"/>
                  </a:cubicBezTo>
                  <a:cubicBezTo>
                    <a:pt x="144" y="532"/>
                    <a:pt x="144" y="532"/>
                    <a:pt x="144" y="532"/>
                  </a:cubicBezTo>
                  <a:cubicBezTo>
                    <a:pt x="116" y="532"/>
                    <a:pt x="101" y="517"/>
                    <a:pt x="101" y="489"/>
                  </a:cubicBez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276425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>
            <a:endCxn id="27" idx="0"/>
          </p:cNvCxnSpPr>
          <p:nvPr userDrawn="1"/>
        </p:nvCxnSpPr>
        <p:spPr bwMode="blackWhite">
          <a:xfrm flipH="1" flipV="1">
            <a:off x="16706553" y="9467998"/>
            <a:ext cx="138" cy="822177"/>
          </a:xfrm>
          <a:prstGeom prst="line">
            <a:avLst/>
          </a:prstGeom>
          <a:ln w="1016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0"/>
          </p:cNvCxnSpPr>
          <p:nvPr userDrawn="1"/>
        </p:nvCxnSpPr>
        <p:spPr bwMode="blackWhite">
          <a:xfrm flipV="1">
            <a:off x="1584483" y="0"/>
            <a:ext cx="138" cy="824535"/>
          </a:xfrm>
          <a:prstGeom prst="line">
            <a:avLst/>
          </a:prstGeom>
          <a:ln w="1016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664759" y="1544627"/>
            <a:ext cx="12961657" cy="7200920"/>
          </a:xfrm>
        </p:spPr>
        <p:txBody>
          <a:bodyPr lIns="360000" tIns="72000" rIns="144000" bIns="72000" anchor="ctr" anchorCtr="0">
            <a:normAutofit/>
          </a:bodyPr>
          <a:lstStyle>
            <a:lvl1pPr marL="0" indent="0" algn="l">
              <a:buNone/>
              <a:defRPr sz="4800" i="1" baseline="0"/>
            </a:lvl1pPr>
          </a:lstStyle>
          <a:p>
            <a:pPr lvl="0"/>
            <a:r>
              <a:rPr lang="en-US" dirty="0"/>
              <a:t>Type your quote here.</a:t>
            </a:r>
            <a:endParaRPr lang="en-GB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" hasCustomPrompt="1"/>
          </p:nvPr>
        </p:nvSpPr>
        <p:spPr>
          <a:xfrm>
            <a:off x="2664759" y="8745547"/>
            <a:ext cx="12961657" cy="720072"/>
          </a:xfrm>
        </p:spPr>
        <p:txBody>
          <a:bodyPr lIns="0" rIns="360000" bIns="0" anchor="b" anchorCtr="0">
            <a:normAutofit/>
          </a:bodyPr>
          <a:lstStyle>
            <a:lvl1pPr marL="0" indent="0" algn="r">
              <a:buNone/>
              <a:defRPr sz="2800" i="1">
                <a:latin typeface="+mj-lt"/>
              </a:defRPr>
            </a:lvl1pPr>
          </a:lstStyle>
          <a:p>
            <a:pPr lvl="0"/>
            <a:r>
              <a:rPr lang="en-US" dirty="0"/>
              <a:t>Author/case reference, date</a:t>
            </a:r>
          </a:p>
        </p:txBody>
      </p:sp>
      <p:sp>
        <p:nvSpPr>
          <p:cNvPr id="1034" name="AutoShape 10"/>
          <p:cNvSpPr>
            <a:spLocks noChangeAspect="1" noChangeArrowheads="1" noTextEdit="1"/>
          </p:cNvSpPr>
          <p:nvPr userDrawn="1"/>
        </p:nvSpPr>
        <p:spPr bwMode="blackWhite">
          <a:xfrm rot="10800000">
            <a:off x="16124376" y="8024809"/>
            <a:ext cx="11715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6" name="Freeform 12"/>
          <p:cNvSpPr>
            <a:spLocks noEditPoints="1"/>
          </p:cNvSpPr>
          <p:nvPr userDrawn="1"/>
        </p:nvSpPr>
        <p:spPr bwMode="black">
          <a:xfrm rot="10800000">
            <a:off x="16124376" y="8024809"/>
            <a:ext cx="1171575" cy="900112"/>
          </a:xfrm>
          <a:custGeom>
            <a:avLst/>
            <a:gdLst/>
            <a:ahLst/>
            <a:cxnLst>
              <a:cxn ang="0">
                <a:pos x="555" y="308"/>
              </a:cxn>
              <a:cxn ang="0">
                <a:pos x="692" y="131"/>
              </a:cxn>
              <a:cxn ang="0">
                <a:pos x="583" y="0"/>
              </a:cxn>
              <a:cxn ang="0">
                <a:pos x="149" y="377"/>
              </a:cxn>
              <a:cxn ang="0">
                <a:pos x="1" y="908"/>
              </a:cxn>
              <a:cxn ang="0">
                <a:pos x="0" y="1524"/>
              </a:cxn>
              <a:cxn ang="0">
                <a:pos x="932" y="1524"/>
              </a:cxn>
              <a:cxn ang="0">
                <a:pos x="932" y="634"/>
              </a:cxn>
              <a:cxn ang="0">
                <a:pos x="492" y="634"/>
              </a:cxn>
              <a:cxn ang="0">
                <a:pos x="555" y="308"/>
              </a:cxn>
              <a:cxn ang="0">
                <a:pos x="1544" y="634"/>
              </a:cxn>
              <a:cxn ang="0">
                <a:pos x="1607" y="308"/>
              </a:cxn>
              <a:cxn ang="0">
                <a:pos x="1744" y="131"/>
              </a:cxn>
              <a:cxn ang="0">
                <a:pos x="1635" y="0"/>
              </a:cxn>
              <a:cxn ang="0">
                <a:pos x="1201" y="377"/>
              </a:cxn>
              <a:cxn ang="0">
                <a:pos x="1053" y="908"/>
              </a:cxn>
              <a:cxn ang="0">
                <a:pos x="1052" y="1524"/>
              </a:cxn>
              <a:cxn ang="0">
                <a:pos x="1984" y="1524"/>
              </a:cxn>
              <a:cxn ang="0">
                <a:pos x="1984" y="634"/>
              </a:cxn>
              <a:cxn ang="0">
                <a:pos x="1544" y="634"/>
              </a:cxn>
            </a:cxnLst>
            <a:rect l="0" t="0" r="r" b="b"/>
            <a:pathLst>
              <a:path w="1984" h="1524">
                <a:moveTo>
                  <a:pt x="555" y="308"/>
                </a:moveTo>
                <a:cubicBezTo>
                  <a:pt x="618" y="194"/>
                  <a:pt x="692" y="131"/>
                  <a:pt x="692" y="131"/>
                </a:cubicBezTo>
                <a:cubicBezTo>
                  <a:pt x="583" y="0"/>
                  <a:pt x="583" y="0"/>
                  <a:pt x="583" y="0"/>
                </a:cubicBezTo>
                <a:cubicBezTo>
                  <a:pt x="583" y="0"/>
                  <a:pt x="274" y="183"/>
                  <a:pt x="149" y="377"/>
                </a:cubicBezTo>
                <a:cubicBezTo>
                  <a:pt x="23" y="571"/>
                  <a:pt x="2" y="757"/>
                  <a:pt x="1" y="908"/>
                </a:cubicBezTo>
                <a:cubicBezTo>
                  <a:pt x="0" y="1524"/>
                  <a:pt x="0" y="1524"/>
                  <a:pt x="0" y="1524"/>
                </a:cubicBezTo>
                <a:cubicBezTo>
                  <a:pt x="932" y="1524"/>
                  <a:pt x="932" y="1524"/>
                  <a:pt x="932" y="1524"/>
                </a:cubicBezTo>
                <a:cubicBezTo>
                  <a:pt x="932" y="634"/>
                  <a:pt x="932" y="634"/>
                  <a:pt x="932" y="634"/>
                </a:cubicBezTo>
                <a:cubicBezTo>
                  <a:pt x="492" y="634"/>
                  <a:pt x="492" y="634"/>
                  <a:pt x="492" y="634"/>
                </a:cubicBezTo>
                <a:cubicBezTo>
                  <a:pt x="492" y="634"/>
                  <a:pt x="492" y="422"/>
                  <a:pt x="555" y="308"/>
                </a:cubicBezTo>
                <a:close/>
                <a:moveTo>
                  <a:pt x="1544" y="634"/>
                </a:moveTo>
                <a:cubicBezTo>
                  <a:pt x="1544" y="634"/>
                  <a:pt x="1544" y="422"/>
                  <a:pt x="1607" y="308"/>
                </a:cubicBezTo>
                <a:cubicBezTo>
                  <a:pt x="1670" y="194"/>
                  <a:pt x="1744" y="131"/>
                  <a:pt x="1744" y="131"/>
                </a:cubicBezTo>
                <a:cubicBezTo>
                  <a:pt x="1635" y="0"/>
                  <a:pt x="1635" y="0"/>
                  <a:pt x="1635" y="0"/>
                </a:cubicBezTo>
                <a:cubicBezTo>
                  <a:pt x="1635" y="0"/>
                  <a:pt x="1326" y="183"/>
                  <a:pt x="1201" y="377"/>
                </a:cubicBezTo>
                <a:cubicBezTo>
                  <a:pt x="1075" y="571"/>
                  <a:pt x="1054" y="757"/>
                  <a:pt x="1053" y="908"/>
                </a:cubicBezTo>
                <a:cubicBezTo>
                  <a:pt x="1052" y="1524"/>
                  <a:pt x="1052" y="1524"/>
                  <a:pt x="1052" y="1524"/>
                </a:cubicBezTo>
                <a:cubicBezTo>
                  <a:pt x="1984" y="1524"/>
                  <a:pt x="1984" y="1524"/>
                  <a:pt x="1984" y="1524"/>
                </a:cubicBezTo>
                <a:cubicBezTo>
                  <a:pt x="1984" y="634"/>
                  <a:pt x="1984" y="634"/>
                  <a:pt x="1984" y="634"/>
                </a:cubicBezTo>
                <a:lnTo>
                  <a:pt x="1544" y="634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504483" y="824535"/>
            <a:ext cx="2160000" cy="2160000"/>
            <a:chOff x="504483" y="824535"/>
            <a:chExt cx="2160000" cy="2160000"/>
          </a:xfrm>
        </p:grpSpPr>
        <p:sp>
          <p:nvSpPr>
            <p:cNvPr id="6" name="Oval 5"/>
            <p:cNvSpPr>
              <a:spLocks noChangeAspect="1"/>
            </p:cNvSpPr>
            <p:nvPr userDrawn="1"/>
          </p:nvSpPr>
          <p:spPr bwMode="blackWhite">
            <a:xfrm>
              <a:off x="504483" y="824535"/>
              <a:ext cx="2160000" cy="216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Freeform 10"/>
            <p:cNvSpPr>
              <a:spLocks noEditPoints="1"/>
            </p:cNvSpPr>
            <p:nvPr userDrawn="1"/>
          </p:nvSpPr>
          <p:spPr bwMode="auto">
            <a:xfrm>
              <a:off x="972000" y="1440000"/>
              <a:ext cx="1170000" cy="892509"/>
            </a:xfrm>
            <a:custGeom>
              <a:avLst/>
              <a:gdLst/>
              <a:ahLst/>
              <a:cxnLst>
                <a:cxn ang="0">
                  <a:pos x="542" y="658"/>
                </a:cxn>
                <a:cxn ang="0">
                  <a:pos x="783" y="0"/>
                </a:cxn>
                <a:cxn ang="0">
                  <a:pos x="151" y="1185"/>
                </a:cxn>
                <a:cxn ang="0">
                  <a:pos x="152" y="1185"/>
                </a:cxn>
                <a:cxn ang="0">
                  <a:pos x="153" y="1191"/>
                </a:cxn>
                <a:cxn ang="0">
                  <a:pos x="678" y="1512"/>
                </a:cxn>
                <a:cxn ang="0">
                  <a:pos x="1000" y="990"/>
                </a:cxn>
                <a:cxn ang="0">
                  <a:pos x="542" y="658"/>
                </a:cxn>
                <a:cxn ang="0">
                  <a:pos x="1996" y="990"/>
                </a:cxn>
                <a:cxn ang="0">
                  <a:pos x="1538" y="658"/>
                </a:cxn>
                <a:cxn ang="0">
                  <a:pos x="1779" y="0"/>
                </a:cxn>
                <a:cxn ang="0">
                  <a:pos x="1147" y="1185"/>
                </a:cxn>
                <a:cxn ang="0">
                  <a:pos x="1148" y="1185"/>
                </a:cxn>
                <a:cxn ang="0">
                  <a:pos x="1149" y="1191"/>
                </a:cxn>
                <a:cxn ang="0">
                  <a:pos x="1674" y="1512"/>
                </a:cxn>
                <a:cxn ang="0">
                  <a:pos x="1996" y="990"/>
                </a:cxn>
              </a:cxnLst>
              <a:rect l="0" t="0" r="r" b="b"/>
              <a:pathLst>
                <a:path w="2052" h="1568">
                  <a:moveTo>
                    <a:pt x="542" y="658"/>
                  </a:moveTo>
                  <a:cubicBezTo>
                    <a:pt x="554" y="486"/>
                    <a:pt x="603" y="224"/>
                    <a:pt x="783" y="0"/>
                  </a:cubicBezTo>
                  <a:cubicBezTo>
                    <a:pt x="783" y="0"/>
                    <a:pt x="0" y="572"/>
                    <a:pt x="151" y="1185"/>
                  </a:cubicBezTo>
                  <a:cubicBezTo>
                    <a:pt x="152" y="1185"/>
                    <a:pt x="152" y="1185"/>
                    <a:pt x="152" y="1185"/>
                  </a:cubicBezTo>
                  <a:cubicBezTo>
                    <a:pt x="152" y="1187"/>
                    <a:pt x="152" y="1189"/>
                    <a:pt x="153" y="1191"/>
                  </a:cubicBezTo>
                  <a:cubicBezTo>
                    <a:pt x="209" y="1424"/>
                    <a:pt x="444" y="1568"/>
                    <a:pt x="678" y="1512"/>
                  </a:cubicBezTo>
                  <a:cubicBezTo>
                    <a:pt x="912" y="1456"/>
                    <a:pt x="1056" y="1222"/>
                    <a:pt x="1000" y="990"/>
                  </a:cubicBezTo>
                  <a:cubicBezTo>
                    <a:pt x="949" y="779"/>
                    <a:pt x="753" y="642"/>
                    <a:pt x="542" y="658"/>
                  </a:cubicBezTo>
                  <a:close/>
                  <a:moveTo>
                    <a:pt x="1996" y="990"/>
                  </a:moveTo>
                  <a:cubicBezTo>
                    <a:pt x="1945" y="779"/>
                    <a:pt x="1749" y="642"/>
                    <a:pt x="1538" y="658"/>
                  </a:cubicBezTo>
                  <a:cubicBezTo>
                    <a:pt x="1550" y="486"/>
                    <a:pt x="1599" y="224"/>
                    <a:pt x="1779" y="0"/>
                  </a:cubicBezTo>
                  <a:cubicBezTo>
                    <a:pt x="1779" y="0"/>
                    <a:pt x="996" y="572"/>
                    <a:pt x="1147" y="1185"/>
                  </a:cubicBezTo>
                  <a:cubicBezTo>
                    <a:pt x="1148" y="1185"/>
                    <a:pt x="1148" y="1185"/>
                    <a:pt x="1148" y="1185"/>
                  </a:cubicBezTo>
                  <a:cubicBezTo>
                    <a:pt x="1148" y="1187"/>
                    <a:pt x="1148" y="1189"/>
                    <a:pt x="1149" y="1191"/>
                  </a:cubicBezTo>
                  <a:cubicBezTo>
                    <a:pt x="1205" y="1424"/>
                    <a:pt x="1440" y="1568"/>
                    <a:pt x="1674" y="1512"/>
                  </a:cubicBezTo>
                  <a:cubicBezTo>
                    <a:pt x="1908" y="1456"/>
                    <a:pt x="2052" y="1222"/>
                    <a:pt x="1996" y="990"/>
                  </a:cubicBezTo>
                  <a:close/>
                </a:path>
              </a:pathLst>
            </a:custGeom>
            <a:solidFill>
              <a:srgbClr val="FFFFFF"/>
            </a:solidFill>
            <a:ln w="28575" cap="rnd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 flipH="1" flipV="1">
            <a:off x="15626553" y="7307998"/>
            <a:ext cx="2160000" cy="2160000"/>
            <a:chOff x="504483" y="824535"/>
            <a:chExt cx="2160000" cy="2160000"/>
          </a:xfrm>
        </p:grpSpPr>
        <p:sp>
          <p:nvSpPr>
            <p:cNvPr id="27" name="Oval 26"/>
            <p:cNvSpPr>
              <a:spLocks noChangeAspect="1"/>
            </p:cNvSpPr>
            <p:nvPr userDrawn="1"/>
          </p:nvSpPr>
          <p:spPr bwMode="blackWhite">
            <a:xfrm>
              <a:off x="504483" y="824535"/>
              <a:ext cx="2160000" cy="216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Freeform 10"/>
            <p:cNvSpPr>
              <a:spLocks noEditPoints="1"/>
            </p:cNvSpPr>
            <p:nvPr userDrawn="1"/>
          </p:nvSpPr>
          <p:spPr bwMode="auto">
            <a:xfrm>
              <a:off x="972000" y="1440000"/>
              <a:ext cx="1170000" cy="892509"/>
            </a:xfrm>
            <a:custGeom>
              <a:avLst/>
              <a:gdLst/>
              <a:ahLst/>
              <a:cxnLst>
                <a:cxn ang="0">
                  <a:pos x="542" y="658"/>
                </a:cxn>
                <a:cxn ang="0">
                  <a:pos x="783" y="0"/>
                </a:cxn>
                <a:cxn ang="0">
                  <a:pos x="151" y="1185"/>
                </a:cxn>
                <a:cxn ang="0">
                  <a:pos x="152" y="1185"/>
                </a:cxn>
                <a:cxn ang="0">
                  <a:pos x="153" y="1191"/>
                </a:cxn>
                <a:cxn ang="0">
                  <a:pos x="678" y="1512"/>
                </a:cxn>
                <a:cxn ang="0">
                  <a:pos x="1000" y="990"/>
                </a:cxn>
                <a:cxn ang="0">
                  <a:pos x="542" y="658"/>
                </a:cxn>
                <a:cxn ang="0">
                  <a:pos x="1996" y="990"/>
                </a:cxn>
                <a:cxn ang="0">
                  <a:pos x="1538" y="658"/>
                </a:cxn>
                <a:cxn ang="0">
                  <a:pos x="1779" y="0"/>
                </a:cxn>
                <a:cxn ang="0">
                  <a:pos x="1147" y="1185"/>
                </a:cxn>
                <a:cxn ang="0">
                  <a:pos x="1148" y="1185"/>
                </a:cxn>
                <a:cxn ang="0">
                  <a:pos x="1149" y="1191"/>
                </a:cxn>
                <a:cxn ang="0">
                  <a:pos x="1674" y="1512"/>
                </a:cxn>
                <a:cxn ang="0">
                  <a:pos x="1996" y="990"/>
                </a:cxn>
              </a:cxnLst>
              <a:rect l="0" t="0" r="r" b="b"/>
              <a:pathLst>
                <a:path w="2052" h="1568">
                  <a:moveTo>
                    <a:pt x="542" y="658"/>
                  </a:moveTo>
                  <a:cubicBezTo>
                    <a:pt x="554" y="486"/>
                    <a:pt x="603" y="224"/>
                    <a:pt x="783" y="0"/>
                  </a:cubicBezTo>
                  <a:cubicBezTo>
                    <a:pt x="783" y="0"/>
                    <a:pt x="0" y="572"/>
                    <a:pt x="151" y="1185"/>
                  </a:cubicBezTo>
                  <a:cubicBezTo>
                    <a:pt x="152" y="1185"/>
                    <a:pt x="152" y="1185"/>
                    <a:pt x="152" y="1185"/>
                  </a:cubicBezTo>
                  <a:cubicBezTo>
                    <a:pt x="152" y="1187"/>
                    <a:pt x="152" y="1189"/>
                    <a:pt x="153" y="1191"/>
                  </a:cubicBezTo>
                  <a:cubicBezTo>
                    <a:pt x="209" y="1424"/>
                    <a:pt x="444" y="1568"/>
                    <a:pt x="678" y="1512"/>
                  </a:cubicBezTo>
                  <a:cubicBezTo>
                    <a:pt x="912" y="1456"/>
                    <a:pt x="1056" y="1222"/>
                    <a:pt x="1000" y="990"/>
                  </a:cubicBezTo>
                  <a:cubicBezTo>
                    <a:pt x="949" y="779"/>
                    <a:pt x="753" y="642"/>
                    <a:pt x="542" y="658"/>
                  </a:cubicBezTo>
                  <a:close/>
                  <a:moveTo>
                    <a:pt x="1996" y="990"/>
                  </a:moveTo>
                  <a:cubicBezTo>
                    <a:pt x="1945" y="779"/>
                    <a:pt x="1749" y="642"/>
                    <a:pt x="1538" y="658"/>
                  </a:cubicBezTo>
                  <a:cubicBezTo>
                    <a:pt x="1550" y="486"/>
                    <a:pt x="1599" y="224"/>
                    <a:pt x="1779" y="0"/>
                  </a:cubicBezTo>
                  <a:cubicBezTo>
                    <a:pt x="1779" y="0"/>
                    <a:pt x="996" y="572"/>
                    <a:pt x="1147" y="1185"/>
                  </a:cubicBezTo>
                  <a:cubicBezTo>
                    <a:pt x="1148" y="1185"/>
                    <a:pt x="1148" y="1185"/>
                    <a:pt x="1148" y="1185"/>
                  </a:cubicBezTo>
                  <a:cubicBezTo>
                    <a:pt x="1148" y="1187"/>
                    <a:pt x="1148" y="1189"/>
                    <a:pt x="1149" y="1191"/>
                  </a:cubicBezTo>
                  <a:cubicBezTo>
                    <a:pt x="1205" y="1424"/>
                    <a:pt x="1440" y="1568"/>
                    <a:pt x="1674" y="1512"/>
                  </a:cubicBezTo>
                  <a:cubicBezTo>
                    <a:pt x="1908" y="1456"/>
                    <a:pt x="2052" y="1222"/>
                    <a:pt x="1996" y="990"/>
                  </a:cubicBez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506" y="464489"/>
            <a:ext cx="16922162" cy="144018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507" y="2264720"/>
            <a:ext cx="8281058" cy="720092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9325610" y="2264720"/>
            <a:ext cx="8281058" cy="720092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2 Title/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506" y="464489"/>
            <a:ext cx="16922162" cy="144018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507" y="2264718"/>
            <a:ext cx="8281057" cy="1080139"/>
          </a:xfrm>
        </p:spPr>
        <p:txBody>
          <a:bodyPr lIns="0" tIns="0" anchor="b">
            <a:normAutofit/>
          </a:bodyPr>
          <a:lstStyle>
            <a:lvl1pPr marL="0" indent="0">
              <a:buNone/>
              <a:defRPr sz="4000" b="0">
                <a:latin typeface="+mj-lt"/>
              </a:defRPr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25610" y="2264719"/>
            <a:ext cx="8281058" cy="1080138"/>
          </a:xfrm>
        </p:spPr>
        <p:txBody>
          <a:bodyPr lIns="0" tIns="0" anchor="b">
            <a:normAutofit/>
          </a:bodyPr>
          <a:lstStyle>
            <a:lvl1pPr marL="0" indent="0">
              <a:buNone/>
              <a:defRPr sz="4000" b="0">
                <a:latin typeface="+mj-lt"/>
              </a:defRPr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684507" y="3344858"/>
            <a:ext cx="8281058" cy="6120782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9325610" y="3344858"/>
            <a:ext cx="8281058" cy="6120782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506" y="464489"/>
            <a:ext cx="16922162" cy="144018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507" y="2264720"/>
            <a:ext cx="5400690" cy="720092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445243" y="2264720"/>
            <a:ext cx="5400690" cy="720092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12205979" y="2264720"/>
            <a:ext cx="5400690" cy="720092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4760" y="7305363"/>
            <a:ext cx="12961656" cy="72009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4758" y="8025455"/>
            <a:ext cx="12961657" cy="1440184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25035" y="824535"/>
            <a:ext cx="8641104" cy="648082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64529" y="824535"/>
            <a:ext cx="5760736" cy="3600460"/>
          </a:xfrm>
          <a:ln w="28575">
            <a:solidFill>
              <a:schemeClr val="accent1"/>
            </a:solidFill>
          </a:ln>
        </p:spPr>
        <p:txBody>
          <a:bodyPr tIns="360000" rIns="360000" bIns="360000" anchor="t" anchorCtr="0">
            <a:normAutofit/>
          </a:bodyPr>
          <a:lstStyle>
            <a:lvl1pPr marL="360000" indent="-360000" algn="l">
              <a:defRPr sz="2800" baseline="0"/>
            </a:lvl1pPr>
          </a:lstStyle>
          <a:p>
            <a:pPr lvl="0"/>
            <a:r>
              <a:rPr lang="en-US" dirty="0"/>
              <a:t>Headings 28pt, body 24pt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5145087"/>
            <a:ext cx="18291175" cy="0"/>
          </a:xfrm>
          <a:prstGeom prst="line">
            <a:avLst/>
          </a:prstGeom>
          <a:ln w="101600" cap="flat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8065449" y="824535"/>
            <a:ext cx="5760736" cy="3600460"/>
          </a:xfrm>
          <a:ln w="28575">
            <a:solidFill>
              <a:schemeClr val="accent1"/>
            </a:solidFill>
          </a:ln>
        </p:spPr>
        <p:txBody>
          <a:bodyPr tIns="360000" rIns="360000" bIns="360000" anchor="t" anchorCtr="0"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>
            <a:stCxn id="3" idx="2"/>
          </p:cNvCxnSpPr>
          <p:nvPr userDrawn="1"/>
        </p:nvCxnSpPr>
        <p:spPr>
          <a:xfrm flipH="1">
            <a:off x="3738547" y="4424995"/>
            <a:ext cx="6350" cy="726442"/>
          </a:xfrm>
          <a:prstGeom prst="straightConnector1">
            <a:avLst/>
          </a:prstGeom>
          <a:ln w="76200" cap="sq" cmpd="sng">
            <a:solidFill>
              <a:schemeClr val="accent1"/>
            </a:solidFill>
            <a:round/>
            <a:headEnd type="oval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7"/>
          <p:cNvCxnSpPr>
            <a:stCxn id="6" idx="2"/>
          </p:cNvCxnSpPr>
          <p:nvPr userDrawn="1"/>
        </p:nvCxnSpPr>
        <p:spPr>
          <a:xfrm>
            <a:off x="10945817" y="4424995"/>
            <a:ext cx="0" cy="720092"/>
          </a:xfrm>
          <a:prstGeom prst="straightConnector1">
            <a:avLst/>
          </a:prstGeom>
          <a:ln w="76200" cap="rnd" cmpd="sng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464989" y="5865179"/>
            <a:ext cx="5760736" cy="3600459"/>
          </a:xfrm>
          <a:ln w="28575">
            <a:solidFill>
              <a:schemeClr val="accent1"/>
            </a:solidFill>
          </a:ln>
        </p:spPr>
        <p:txBody>
          <a:bodyPr tIns="360000" rIns="360000" bIns="360000"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11665909" y="5865179"/>
            <a:ext cx="5760736" cy="3600460"/>
          </a:xfrm>
          <a:ln w="28575">
            <a:solidFill>
              <a:schemeClr val="accent1"/>
            </a:solidFill>
          </a:ln>
        </p:spPr>
        <p:txBody>
          <a:bodyPr tIns="360000" rIns="360000" bIns="360000"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7"/>
          <p:cNvCxnSpPr>
            <a:stCxn id="14" idx="0"/>
          </p:cNvCxnSpPr>
          <p:nvPr userDrawn="1"/>
        </p:nvCxnSpPr>
        <p:spPr>
          <a:xfrm flipV="1">
            <a:off x="7345357" y="5145087"/>
            <a:ext cx="0" cy="720092"/>
          </a:xfrm>
          <a:prstGeom prst="straightConnector1">
            <a:avLst/>
          </a:prstGeom>
          <a:ln w="76200" cap="rnd" cmpd="sng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7"/>
          <p:cNvCxnSpPr>
            <a:stCxn id="15" idx="0"/>
          </p:cNvCxnSpPr>
          <p:nvPr userDrawn="1"/>
        </p:nvCxnSpPr>
        <p:spPr>
          <a:xfrm flipV="1">
            <a:off x="14546277" y="5145087"/>
            <a:ext cx="0" cy="720092"/>
          </a:xfrm>
          <a:prstGeom prst="straightConnector1">
            <a:avLst/>
          </a:prstGeom>
          <a:ln w="76200" cap="rnd" cmpd="sng">
            <a:solidFill>
              <a:schemeClr val="accent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79" y="4052552"/>
            <a:ext cx="12897241" cy="2740717"/>
          </a:xfrm>
        </p:spPr>
        <p:txBody>
          <a:bodyPr anchor="b"/>
          <a:lstStyle>
            <a:lvl1pPr algn="l">
              <a:defRPr sz="600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9" y="6793268"/>
            <a:ext cx="12897241" cy="1290998"/>
          </a:xfrm>
        </p:spPr>
        <p:txBody>
          <a:bodyPr anchor="t"/>
          <a:lstStyle>
            <a:lvl1pPr marL="0" indent="0" algn="l">
              <a:buNone/>
              <a:defRPr sz="30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93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37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8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6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562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15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74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835D8D5-C009-1AAB-8F61-AEC85F8FA5E9}"/>
              </a:ext>
            </a:extLst>
          </p:cNvPr>
          <p:cNvCxnSpPr/>
          <p:nvPr userDrawn="1"/>
        </p:nvCxnSpPr>
        <p:spPr>
          <a:xfrm>
            <a:off x="0" y="7305363"/>
            <a:ext cx="17426645" cy="0"/>
          </a:xfrm>
          <a:prstGeom prst="line">
            <a:avLst/>
          </a:prstGeom>
          <a:ln w="1016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89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178" y="3241884"/>
            <a:ext cx="6277142" cy="58229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6280" y="3241885"/>
            <a:ext cx="6277141" cy="5822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32167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794" y="3242475"/>
            <a:ext cx="6279525" cy="864660"/>
          </a:xfrm>
        </p:spPr>
        <p:txBody>
          <a:bodyPr anchor="b">
            <a:noAutofit/>
          </a:bodyPr>
          <a:lstStyle>
            <a:lvl1pPr marL="0" indent="0">
              <a:buNone/>
              <a:defRPr sz="3601" b="0"/>
            </a:lvl1pPr>
            <a:lvl2pPr marL="685937" indent="0">
              <a:buNone/>
              <a:defRPr sz="3001" b="1"/>
            </a:lvl2pPr>
            <a:lvl3pPr marL="1371874" indent="0">
              <a:buNone/>
              <a:defRPr sz="2701" b="1"/>
            </a:lvl3pPr>
            <a:lvl4pPr marL="2057811" indent="0">
              <a:buNone/>
              <a:defRPr sz="2400" b="1"/>
            </a:lvl4pPr>
            <a:lvl5pPr marL="2743749" indent="0">
              <a:buNone/>
              <a:defRPr sz="2400" b="1"/>
            </a:lvl5pPr>
            <a:lvl6pPr marL="3429686" indent="0">
              <a:buNone/>
              <a:defRPr sz="2400" b="1"/>
            </a:lvl6pPr>
            <a:lvl7pPr marL="4115623" indent="0">
              <a:buNone/>
              <a:defRPr sz="2400" b="1"/>
            </a:lvl7pPr>
            <a:lvl8pPr marL="4801560" indent="0">
              <a:buNone/>
              <a:defRPr sz="2400" b="1"/>
            </a:lvl8pPr>
            <a:lvl9pPr marL="5487497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3794" y="4107136"/>
            <a:ext cx="6279525" cy="495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3900" y="3242475"/>
            <a:ext cx="6279517" cy="864660"/>
          </a:xfrm>
        </p:spPr>
        <p:txBody>
          <a:bodyPr anchor="b">
            <a:noAutofit/>
          </a:bodyPr>
          <a:lstStyle>
            <a:lvl1pPr marL="0" indent="0">
              <a:buNone/>
              <a:defRPr sz="3601" b="0"/>
            </a:lvl1pPr>
            <a:lvl2pPr marL="685937" indent="0">
              <a:buNone/>
              <a:defRPr sz="3001" b="1"/>
            </a:lvl2pPr>
            <a:lvl3pPr marL="1371874" indent="0">
              <a:buNone/>
              <a:defRPr sz="2701" b="1"/>
            </a:lvl3pPr>
            <a:lvl4pPr marL="2057811" indent="0">
              <a:buNone/>
              <a:defRPr sz="2400" b="1"/>
            </a:lvl4pPr>
            <a:lvl5pPr marL="2743749" indent="0">
              <a:buNone/>
              <a:defRPr sz="2400" b="1"/>
            </a:lvl5pPr>
            <a:lvl6pPr marL="3429686" indent="0">
              <a:buNone/>
              <a:defRPr sz="2400" b="1"/>
            </a:lvl6pPr>
            <a:lvl7pPr marL="4115623" indent="0">
              <a:buNone/>
              <a:defRPr sz="2400" b="1"/>
            </a:lvl7pPr>
            <a:lvl8pPr marL="4801560" indent="0">
              <a:buNone/>
              <a:defRPr sz="2400" b="1"/>
            </a:lvl8pPr>
            <a:lvl9pPr marL="5487497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3902" y="4107136"/>
            <a:ext cx="6279516" cy="495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3324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77" y="914682"/>
            <a:ext cx="12897241" cy="19818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0836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86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77" y="2248600"/>
            <a:ext cx="5782796" cy="1918291"/>
          </a:xfrm>
        </p:spPr>
        <p:txBody>
          <a:bodyPr anchor="b">
            <a:normAutofit/>
          </a:bodyPr>
          <a:lstStyle>
            <a:lvl1pPr>
              <a:defRPr sz="3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1932" y="772625"/>
            <a:ext cx="6771487" cy="829221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77" y="4166890"/>
            <a:ext cx="5782796" cy="3877870"/>
          </a:xfrm>
        </p:spPr>
        <p:txBody>
          <a:bodyPr>
            <a:normAutofit/>
          </a:bodyPr>
          <a:lstStyle>
            <a:lvl1pPr marL="0" indent="0">
              <a:buNone/>
              <a:defRPr sz="2100"/>
            </a:lvl1pPr>
            <a:lvl2pPr marL="685732" indent="0">
              <a:buNone/>
              <a:defRPr sz="2100"/>
            </a:lvl2pPr>
            <a:lvl3pPr marL="1371463" indent="0">
              <a:buNone/>
              <a:defRPr sz="1800"/>
            </a:lvl3pPr>
            <a:lvl4pPr marL="2057195" indent="0">
              <a:buNone/>
              <a:defRPr sz="1500"/>
            </a:lvl4pPr>
            <a:lvl5pPr marL="2742925" indent="0">
              <a:buNone/>
              <a:defRPr sz="1500"/>
            </a:lvl5pPr>
            <a:lvl6pPr marL="3428657" indent="0">
              <a:buNone/>
              <a:defRPr sz="1500"/>
            </a:lvl6pPr>
            <a:lvl7pPr marL="4114388" indent="0">
              <a:buNone/>
              <a:defRPr sz="1500"/>
            </a:lvl7pPr>
            <a:lvl8pPr marL="4800120" indent="0">
              <a:buNone/>
              <a:defRPr sz="1500"/>
            </a:lvl8pPr>
            <a:lvl9pPr marL="5485851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9388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78" y="7203123"/>
            <a:ext cx="12897239" cy="850369"/>
          </a:xfrm>
        </p:spPr>
        <p:txBody>
          <a:bodyPr anchor="b">
            <a:normAutofit/>
          </a:bodyPr>
          <a:lstStyle>
            <a:lvl1pPr algn="l">
              <a:defRPr sz="3601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6177" y="914682"/>
            <a:ext cx="12897241" cy="577035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937" indent="0">
              <a:buNone/>
              <a:defRPr sz="2400"/>
            </a:lvl2pPr>
            <a:lvl3pPr marL="1371874" indent="0">
              <a:buNone/>
              <a:defRPr sz="2400"/>
            </a:lvl3pPr>
            <a:lvl4pPr marL="2057811" indent="0">
              <a:buNone/>
              <a:defRPr sz="2400"/>
            </a:lvl4pPr>
            <a:lvl5pPr marL="2743749" indent="0">
              <a:buNone/>
              <a:defRPr sz="2400"/>
            </a:lvl5pPr>
            <a:lvl6pPr marL="3429686" indent="0">
              <a:buNone/>
              <a:defRPr sz="2400"/>
            </a:lvl6pPr>
            <a:lvl7pPr marL="4115623" indent="0">
              <a:buNone/>
              <a:defRPr sz="2400"/>
            </a:lvl7pPr>
            <a:lvl8pPr marL="4801560" indent="0">
              <a:buNone/>
              <a:defRPr sz="2400"/>
            </a:lvl8pPr>
            <a:lvl9pPr marL="5487497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78" y="8053492"/>
            <a:ext cx="12897239" cy="101134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685937" indent="0">
              <a:buNone/>
              <a:defRPr sz="1800"/>
            </a:lvl2pPr>
            <a:lvl3pPr marL="1371874" indent="0">
              <a:buNone/>
              <a:defRPr sz="1500"/>
            </a:lvl3pPr>
            <a:lvl4pPr marL="2057811" indent="0">
              <a:buNone/>
              <a:defRPr sz="1350"/>
            </a:lvl4pPr>
            <a:lvl5pPr marL="2743749" indent="0">
              <a:buNone/>
              <a:defRPr sz="1350"/>
            </a:lvl5pPr>
            <a:lvl6pPr marL="3429686" indent="0">
              <a:buNone/>
              <a:defRPr sz="1350"/>
            </a:lvl6pPr>
            <a:lvl7pPr marL="4115623" indent="0">
              <a:buNone/>
              <a:defRPr sz="1350"/>
            </a:lvl7pPr>
            <a:lvl8pPr marL="4801560" indent="0">
              <a:buNone/>
              <a:defRPr sz="1350"/>
            </a:lvl8pPr>
            <a:lvl9pPr marL="5487497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4119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703"/>
            <a:ext cx="18291175" cy="10302879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177" y="914682"/>
            <a:ext cx="12897241" cy="19818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77" y="3241885"/>
            <a:ext cx="12897241" cy="5822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9577" y="9064840"/>
            <a:ext cx="1368146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6177" y="9064840"/>
            <a:ext cx="9448058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88233" y="9064840"/>
            <a:ext cx="1025186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2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50" r:id="rId17"/>
    <p:sldLayoutId id="2147483672" r:id="rId18"/>
    <p:sldLayoutId id="2147483669" r:id="rId19"/>
    <p:sldLayoutId id="2147483663" r:id="rId20"/>
    <p:sldLayoutId id="2147483660" r:id="rId21"/>
    <p:sldLayoutId id="2147483653" r:id="rId22"/>
    <p:sldLayoutId id="2147483661" r:id="rId23"/>
    <p:sldLayoutId id="2147483667" r:id="rId24"/>
    <p:sldLayoutId id="2147483664" r:id="rId25"/>
    <p:sldLayoutId id="2147483674" r:id="rId26"/>
  </p:sldLayoutIdLst>
  <p:hf sldNum="0" hdr="0" ftr="0" dt="0"/>
  <p:txStyles>
    <p:titleStyle>
      <a:lvl1pPr algn="l" defTabSz="685937" rtl="0" eaLnBrk="1" latinLnBrk="0" hangingPunct="1">
        <a:spcBef>
          <a:spcPct val="0"/>
        </a:spcBef>
        <a:buNone/>
        <a:defRPr sz="540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14453" indent="-514453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7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114648" indent="-428711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14843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400780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86717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772654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458592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144529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830466" indent="-342969" algn="l" defTabSz="685937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1pPr>
      <a:lvl2pPr marL="685937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2pPr>
      <a:lvl3pPr marL="1371874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3pPr>
      <a:lvl4pPr marL="2057811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4pPr>
      <a:lvl5pPr marL="2743749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5pPr>
      <a:lvl6pPr marL="3429686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6pPr>
      <a:lvl7pPr marL="4115623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7pPr>
      <a:lvl8pPr marL="4801560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8pPr>
      <a:lvl9pPr marL="5487497" algn="l" defTabSz="685937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economic-crime-and-corporate-transparency-act-2023-factsheet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s@citadelchambers.com" TargetMode="External"/><Relationship Id="rId2" Type="http://schemas.openxmlformats.org/officeDocument/2006/relationships/hyperlink" Target="mailto:henry.skudra@citadelchambers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gazette.co.uk/news/survey-expert-witnesses-berate-solicitors-for-bias-pressure-and-late-payment/5121462.articl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5041131" y="1328663"/>
            <a:ext cx="5271889" cy="3600400"/>
          </a:xfrm>
        </p:spPr>
        <p:txBody>
          <a:bodyPr/>
          <a:lstStyle/>
          <a:p>
            <a:r>
              <a:rPr lang="en-GB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update</a:t>
            </a:r>
            <a:br>
              <a:rPr lang="en-GB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1500" dirty="0">
              <a:highlight>
                <a:srgbClr val="FFFF00"/>
              </a:highlight>
            </a:endParaRP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7489403" y="6081191"/>
            <a:ext cx="6192688" cy="1645856"/>
          </a:xfrm>
        </p:spPr>
        <p:txBody>
          <a:bodyPr>
            <a:normAutofit/>
          </a:bodyPr>
          <a:lstStyle/>
          <a:p>
            <a:r>
              <a:rPr lang="en-GB" sz="3200" dirty="0"/>
              <a:t>H. M. Skudra – Citadel Chambers</a:t>
            </a:r>
          </a:p>
          <a:p>
            <a:r>
              <a:rPr lang="en-GB" dirty="0"/>
              <a:t>henry.skudra@citadelchambers.com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16E2B-6CFE-0CBE-8CB0-6D398A800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7B0DF-E653-ED9F-C575-38961327E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5400" u="sng" dirty="0">
                <a:latin typeface="+mn-lt"/>
                <a:cs typeface="Times New Roman" panose="02020603050405020304" pitchFamily="18" charset="0"/>
              </a:rPr>
            </a:br>
            <a:r>
              <a:rPr lang="en-US" sz="54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320C4B-30F0-3F7C-5E99-60342F23B5ED}"/>
              </a:ext>
            </a:extLst>
          </p:cNvPr>
          <p:cNvSpPr txBox="1">
            <a:spLocks/>
          </p:cNvSpPr>
          <p:nvPr/>
        </p:nvSpPr>
        <p:spPr>
          <a:xfrm>
            <a:off x="504627" y="3200871"/>
            <a:ext cx="14426206" cy="7521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>
              <a:spcAft>
                <a:spcPts val="750"/>
              </a:spcAft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The Companies House timetable is as follows with it anticipating that it will take until 2027 to complete.  </a:t>
            </a:r>
          </a:p>
          <a:p>
            <a:pPr marL="0" indent="0" algn="l" fontAlgn="ctr">
              <a:spcBef>
                <a:spcPts val="750"/>
              </a:spcBef>
              <a:spcAft>
                <a:spcPts val="600"/>
              </a:spcAft>
              <a:buNone/>
            </a:pPr>
            <a:endParaRPr lang="en-US" sz="10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 algn="l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Spring 2026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Identity verification will become </a:t>
            </a: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compulsory</a:t>
            </a: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 for presenters filing documents. 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Third-party agents filing on behalf of companies will need to be registered as </a:t>
            </a:r>
            <a:r>
              <a:rPr lang="en-GB" sz="2400" dirty="0">
                <a:solidFill>
                  <a:srgbClr val="1F1F1F"/>
                </a:solidFill>
                <a:latin typeface="Calibri" panose="020F0502020204030204" pitchFamily="34" charset="0"/>
              </a:rPr>
              <a:t>Authorised Corporate Service Providers.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666666"/>
              </a:solidFill>
              <a:latin typeface="Open Sans" panose="020B0606030504020204" pitchFamily="34" charset="0"/>
            </a:endParaRPr>
          </a:p>
          <a:p>
            <a:pPr marL="0" indent="0" algn="l" fontAlgn="ctr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End of 2026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Limited partnerships will have to submit more information to Companies House.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The transition period for individuals to become identity verified to end.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* Compliance action against non-verified individuals to commence. *</a:t>
            </a: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 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Companies House will facilitate greater cross-checking and data-sharing across agencies.</a:t>
            </a:r>
            <a:endParaRPr lang="en-US" sz="280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marL="0" indent="0" algn="l" fontAlgn="base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7637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B6D7A-64C5-ACF0-DD9F-25F2BB099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CA37-D22A-CF86-8CBD-121F54E7C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74" y="320551"/>
            <a:ext cx="12897241" cy="1710125"/>
          </a:xfrm>
        </p:spPr>
        <p:txBody>
          <a:bodyPr>
            <a:noAutofit/>
          </a:bodyPr>
          <a:lstStyle/>
          <a:p>
            <a:r>
              <a:rPr lang="en-US" sz="48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800" u="sng" dirty="0">
                <a:latin typeface="+mn-lt"/>
                <a:cs typeface="Times New Roman" panose="02020603050405020304" pitchFamily="18" charset="0"/>
              </a:rPr>
            </a:br>
            <a:r>
              <a:rPr lang="en-US" sz="48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1F8BAC-D4C3-152B-99DB-839C4FB9251B}"/>
              </a:ext>
            </a:extLst>
          </p:cNvPr>
          <p:cNvSpPr txBox="1">
            <a:spLocks/>
          </p:cNvSpPr>
          <p:nvPr/>
        </p:nvSpPr>
        <p:spPr>
          <a:xfrm>
            <a:off x="504627" y="2480791"/>
            <a:ext cx="13969552" cy="74888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Establishing a register of overseas entities and practical aspects of this (Part 3).</a:t>
            </a:r>
          </a:p>
          <a:p>
            <a:pPr algn="l" fontAlgn="base"/>
            <a:endParaRPr lang="en-US" sz="105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</a:rPr>
              <a:t>Adding cryptocurrency to asset classes for criminal and civil confiscation (Part 4).</a:t>
            </a:r>
          </a:p>
          <a:p>
            <a:pPr algn="l" fontAlgn="base"/>
            <a:endParaRPr lang="en-US" sz="105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</a:rPr>
              <a:t>Part 5 has a mixture of far-reaching technical provisions. Some are related to</a:t>
            </a:r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 money laundering and disclosure and information orders others to fundamental principles of criminal law: attributing liability for economic crimes to certain bodies (beyond the scope of this presentation).</a:t>
            </a:r>
          </a:p>
          <a:p>
            <a:pPr algn="l" fontAlgn="base"/>
            <a:endParaRPr lang="en-US" sz="110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3200" b="1" dirty="0">
                <a:solidFill>
                  <a:srgbClr val="1F1F1F"/>
                </a:solidFill>
                <a:latin typeface="Calibri" panose="020F0502020204030204" pitchFamily="34" charset="0"/>
              </a:rPr>
              <a:t>Two important areas:  </a:t>
            </a:r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NOT YET IN FORCE!!!</a:t>
            </a:r>
          </a:p>
          <a:p>
            <a:pPr marL="514350" indent="-514350" algn="l" fontAlgn="base">
              <a:buAutoNum type="arabicParenR"/>
            </a:pPr>
            <a:r>
              <a:rPr lang="en-US" sz="3200" b="1" dirty="0">
                <a:solidFill>
                  <a:srgbClr val="1F1F1F"/>
                </a:solidFill>
                <a:latin typeface="Calibri" panose="020F0502020204030204" pitchFamily="34" charset="0"/>
              </a:rPr>
              <a:t>Disclosures of information</a:t>
            </a:r>
          </a:p>
          <a:p>
            <a:pPr marL="514350" indent="-514350" algn="l" fontAlgn="base">
              <a:buAutoNum type="arabicParenR"/>
            </a:pPr>
            <a:r>
              <a:rPr lang="en-US" sz="3200" b="1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Failure to prevent fraud</a:t>
            </a:r>
          </a:p>
          <a:p>
            <a:pPr algn="l" fontAlgn="base"/>
            <a:r>
              <a:rPr lang="en-US" sz="2800" b="1" dirty="0">
                <a:solidFill>
                  <a:srgbClr val="1F1F1F"/>
                </a:solidFill>
                <a:latin typeface="Calibri" panose="020F0502020204030204" pitchFamily="34" charset="0"/>
              </a:rPr>
              <a:t>* Factsheets: *</a:t>
            </a:r>
            <a:endParaRPr lang="en-US" sz="2800" b="1" dirty="0">
              <a:solidFill>
                <a:srgbClr val="444444"/>
              </a:solidFill>
              <a:latin typeface="freight-sans-pro"/>
              <a:hlinkClick r:id="rId3"/>
            </a:endParaRPr>
          </a:p>
          <a:p>
            <a:pPr algn="l"/>
            <a:r>
              <a:rPr lang="en-GB" sz="2000" b="1" dirty="0">
                <a:hlinkClick r:id="rId3"/>
              </a:rPr>
              <a:t>https://www.gov.uk/government/publications/economic-crime-and-corporate-transparency-act-2023-factsheets</a:t>
            </a:r>
            <a:endParaRPr lang="en-GB" sz="2000" b="1" dirty="0"/>
          </a:p>
          <a:p>
            <a:pPr algn="l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1986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F69CD-1D8E-80FA-EB34-FCD3485D2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0069-7297-391C-B5C6-7BF36AC0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200" u="sng" dirty="0">
                <a:latin typeface="+mn-lt"/>
                <a:cs typeface="Times New Roman" panose="02020603050405020304" pitchFamily="18" charset="0"/>
              </a:rPr>
            </a:br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7818785-23DE-CB40-C2C5-9C50136F585B}"/>
              </a:ext>
            </a:extLst>
          </p:cNvPr>
          <p:cNvSpPr txBox="1">
            <a:spLocks/>
          </p:cNvSpPr>
          <p:nvPr/>
        </p:nvSpPr>
        <p:spPr>
          <a:xfrm>
            <a:off x="288603" y="2896494"/>
            <a:ext cx="14329592" cy="5921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40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Sections 188 to 193: disclosures to prevent, detect or investigate economic crime etc.</a:t>
            </a:r>
          </a:p>
          <a:p>
            <a:pPr algn="l" fontAlgn="base"/>
            <a:r>
              <a:rPr lang="en-US" sz="4000" dirty="0">
                <a:solidFill>
                  <a:srgbClr val="1F1F1F"/>
                </a:solidFill>
                <a:latin typeface="Calibri" panose="020F0502020204030204" pitchFamily="34" charset="0"/>
              </a:rPr>
              <a:t>This deals with disclosures made by businesses in </a:t>
            </a:r>
            <a:r>
              <a:rPr lang="en-US" sz="4000" dirty="0" err="1">
                <a:solidFill>
                  <a:srgbClr val="1F1F1F"/>
                </a:solidFill>
                <a:latin typeface="Calibri" panose="020F0502020204030204" pitchFamily="34" charset="0"/>
              </a:rPr>
              <a:t>‘the</a:t>
            </a:r>
            <a:r>
              <a:rPr lang="en-US" sz="4000" dirty="0">
                <a:solidFill>
                  <a:srgbClr val="1F1F1F"/>
                </a:solidFill>
                <a:latin typeface="Calibri" panose="020F0502020204030204" pitchFamily="34" charset="0"/>
              </a:rPr>
              <a:t> regulated sector’.</a:t>
            </a:r>
          </a:p>
          <a:p>
            <a:pPr lvl="1" fontAlgn="base"/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i.e.  those falling within Part 1 of Schedule 9 of P. O. C. A. 2002 (</a:t>
            </a:r>
            <a:r>
              <a:rPr lang="en-US" sz="3200" b="0" i="1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per </a:t>
            </a:r>
            <a:r>
              <a:rPr lang="en-US" sz="3200" b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s. 193 of the 2023 Act)</a:t>
            </a:r>
          </a:p>
          <a:p>
            <a:pPr lvl="1" fontAlgn="base"/>
            <a:r>
              <a:rPr lang="en-US" sz="3200" b="1" u="sng" dirty="0">
                <a:solidFill>
                  <a:srgbClr val="1F1F1F"/>
                </a:solidFill>
                <a:latin typeface="Calibri" panose="020F0502020204030204" pitchFamily="34" charset="0"/>
              </a:rPr>
              <a:t>t</a:t>
            </a:r>
            <a:r>
              <a:rPr lang="en-US" sz="3200" b="1" i="0" u="sng" dirty="0">
                <a:solidFill>
                  <a:srgbClr val="1F1F1F"/>
                </a:solidFill>
                <a:latin typeface="Calibri" panose="020F0502020204030204" pitchFamily="34" charset="0"/>
              </a:rPr>
              <a:t>his includes accountants…</a:t>
            </a:r>
            <a:endParaRPr lang="en-US" sz="40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algn="l" fontAlgn="base"/>
            <a:r>
              <a:rPr lang="en-US" sz="4000" dirty="0">
                <a:solidFill>
                  <a:srgbClr val="1F1F1F"/>
                </a:solidFill>
                <a:latin typeface="Calibri" panose="020F0502020204030204" pitchFamily="34" charset="0"/>
              </a:rPr>
              <a:t>There are DIRECT and INDIRECT disclosures.</a:t>
            </a:r>
          </a:p>
          <a:p>
            <a:pPr marL="0" indent="0" algn="l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6332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85144-98CB-45FC-3BAF-EEED73D43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0E468-56F2-A739-A148-41E66C5A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200" u="sng" dirty="0">
                <a:latin typeface="+mn-lt"/>
                <a:cs typeface="Times New Roman" panose="02020603050405020304" pitchFamily="18" charset="0"/>
              </a:rPr>
            </a:br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D4AA6-3D0E-A315-CDA1-20E745B806FC}"/>
              </a:ext>
            </a:extLst>
          </p:cNvPr>
          <p:cNvSpPr txBox="1">
            <a:spLocks/>
          </p:cNvSpPr>
          <p:nvPr/>
        </p:nvSpPr>
        <p:spPr>
          <a:xfrm>
            <a:off x="432619" y="2480791"/>
            <a:ext cx="14329592" cy="71451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2800" b="1" dirty="0">
                <a:solidFill>
                  <a:srgbClr val="1F1F1F"/>
                </a:solidFill>
                <a:latin typeface="Calibri" panose="020F0502020204030204" pitchFamily="34" charset="0"/>
              </a:rPr>
              <a:t>DIRECT: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This section </a:t>
            </a:r>
            <a:r>
              <a:rPr lang="en-US" b="0" i="0" u="sng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disapplies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 any duty of confidence owed by a business to its customer, </a:t>
            </a:r>
            <a:r>
              <a:rPr lang="en-US" b="1" i="0" u="sng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or any civil liability 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relating to a disclosure about that customer, where the business making the disclosure knows the identity of the recipient (a "direct disclosure") and certain conditions are satisfied. </a:t>
            </a:r>
          </a:p>
          <a:p>
            <a:pPr marL="0" indent="0" algn="l">
              <a:buNone/>
            </a:pPr>
            <a:r>
              <a:rPr lang="en-US" b="0" i="1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E. g. where a bank identifies a transaction that it is part of as an </a:t>
            </a:r>
            <a:r>
              <a:rPr lang="en-US" b="0" i="1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irregular transaction </a:t>
            </a:r>
            <a:r>
              <a:rPr lang="en-US" b="0" i="1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and wants further information from the other party involved in the transaction on, for instance, the identity of the payer or the source of funds.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Section 188(1) 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sets out the conditions where a person ‘A’ making a direct disclosure to another person ‘B’ does not breach confidentiality obligations A may owe and is protected from civil liability. </a:t>
            </a:r>
          </a:p>
          <a:p>
            <a:pPr marL="0" indent="0" algn="l">
              <a:buNone/>
            </a:pP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</a:rPr>
              <a:t>Such disclosures are ones that are not ‘privileged’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 as defined by section 190 </a:t>
            </a:r>
          </a:p>
          <a:p>
            <a:pPr marL="457200" lvl="1" indent="0" algn="l">
              <a:buNone/>
            </a:pP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</a:rPr>
              <a:t>(mentioned as this specifically applies to (only) lawyers and accountants, auditors and tax advisers)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1277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0F977-1C10-DF3C-21A7-86870A419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D74FC-EC4A-1CF4-3E1A-812CC58B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683" y="864775"/>
            <a:ext cx="12897241" cy="1981811"/>
          </a:xfrm>
        </p:spPr>
        <p:txBody>
          <a:bodyPr>
            <a:noAutofit/>
          </a:bodyPr>
          <a:lstStyle/>
          <a:p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200" u="sng" dirty="0">
                <a:latin typeface="+mn-lt"/>
                <a:cs typeface="Times New Roman" panose="02020603050405020304" pitchFamily="18" charset="0"/>
              </a:rPr>
            </a:br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28EA7-4D92-CFA7-1634-F71A51544A13}"/>
              </a:ext>
            </a:extLst>
          </p:cNvPr>
          <p:cNvSpPr txBox="1">
            <a:spLocks/>
          </p:cNvSpPr>
          <p:nvPr/>
        </p:nvSpPr>
        <p:spPr>
          <a:xfrm>
            <a:off x="472527" y="2408783"/>
            <a:ext cx="13857636" cy="6675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2800" b="1" dirty="0">
                <a:solidFill>
                  <a:srgbClr val="1F1F1F"/>
                </a:solidFill>
                <a:latin typeface="Calibri" panose="020F0502020204030204" pitchFamily="34" charset="0"/>
              </a:rPr>
              <a:t>INDIRECT:</a:t>
            </a:r>
            <a:endParaRPr lang="en-US" sz="2000" b="1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sz="32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This section </a:t>
            </a:r>
            <a:r>
              <a:rPr lang="en-US" sz="3200" b="0" i="0" u="sng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disapplies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 duties of confidentiality </a:t>
            </a:r>
            <a:r>
              <a:rPr lang="en-US" sz="3200" b="1" i="0" u="sng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and civil liability</a:t>
            </a:r>
            <a:r>
              <a:rPr lang="en-US" sz="32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 where information is shared via a third-party intermediary who may hold information on, for instance, a database or platform, such as one akin to the National Fraud Database. </a:t>
            </a:r>
          </a:p>
          <a:p>
            <a:pPr marL="0" indent="0" algn="l">
              <a:buNone/>
            </a:pPr>
            <a:endParaRPr lang="en-US" sz="3200" dirty="0">
              <a:solidFill>
                <a:srgbClr val="1E1E1E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sz="32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This type of information sharing will occur where, for instance, Bank ‘A’ has information about a customer that is relevant to other banks for preventing, detecting, or investigating economic crime, but it does not know specifically which banks would benefit from the information. </a:t>
            </a:r>
          </a:p>
          <a:p>
            <a:pPr marL="0" indent="0" algn="l">
              <a:buNone/>
            </a:pPr>
            <a:r>
              <a:rPr lang="en-US" sz="3200" b="0" i="1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E. g. where a bank has terminated a relationship with a customer due to economic crime concerns and wants to inform other banks of its decision to inform their own risk-assessments about the customer.</a:t>
            </a:r>
          </a:p>
        </p:txBody>
      </p:sp>
    </p:spTree>
    <p:extLst>
      <p:ext uri="{BB962C8B-B14F-4D97-AF65-F5344CB8AC3E}">
        <p14:creationId xmlns:p14="http://schemas.microsoft.com/office/powerpoint/2010/main" val="2191982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25D8D-DCE8-5341-6334-DCDD4210C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EDFCB-7D75-F6F7-5F45-983C19BE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683" y="864775"/>
            <a:ext cx="12897241" cy="1981811"/>
          </a:xfrm>
        </p:spPr>
        <p:txBody>
          <a:bodyPr>
            <a:noAutofit/>
          </a:bodyPr>
          <a:lstStyle/>
          <a:p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200" u="sng" dirty="0">
                <a:latin typeface="+mn-lt"/>
                <a:cs typeface="Times New Roman" panose="02020603050405020304" pitchFamily="18" charset="0"/>
              </a:rPr>
            </a:br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11F3DE-C617-BE9D-3B7E-E9BB985A4CC9}"/>
              </a:ext>
            </a:extLst>
          </p:cNvPr>
          <p:cNvSpPr txBox="1">
            <a:spLocks/>
          </p:cNvSpPr>
          <p:nvPr/>
        </p:nvSpPr>
        <p:spPr>
          <a:xfrm>
            <a:off x="472527" y="2408783"/>
            <a:ext cx="13969552" cy="7704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Section 189(1) </a:t>
            </a:r>
            <a:r>
              <a:rPr lang="en-US" dirty="0">
                <a:solidFill>
                  <a:srgbClr val="1E1E1E"/>
                </a:solidFill>
                <a:latin typeface="Calibri" panose="020F0502020204030204" pitchFamily="34" charset="0"/>
              </a:rPr>
              <a:t>s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ets out the conditions that must be met in order for a disclosure made by a person A to another (</a:t>
            </a:r>
            <a:r>
              <a:rPr lang="en-US" b="0" i="0" dirty="0" err="1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. e. the third-party intermediary) not to breach any obligation of confidence A may owe. </a:t>
            </a:r>
          </a:p>
          <a:p>
            <a:pPr algn="l" fontAlgn="base"/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These include:</a:t>
            </a:r>
          </a:p>
          <a:p>
            <a:pPr lvl="1" fontAlgn="base"/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A is a business to which s.189(3) applies, namely a business in the regulated sector as: a deposit taking body; electronic money institution; a legal, </a:t>
            </a:r>
            <a:r>
              <a:rPr lang="en-US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accountancy, audit, tax or insolvency practitioner…</a:t>
            </a:r>
            <a:r>
              <a:rPr lang="en-US" b="1" i="0" u="sng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whose revenues exceed £36 million</a:t>
            </a:r>
            <a:r>
              <a:rPr lang="en-US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;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 or a business prescribed by regulations made by the Secretary of State;</a:t>
            </a:r>
          </a:p>
          <a:p>
            <a:pPr lvl="1" fontAlgn="base"/>
            <a:r>
              <a:rPr lang="en-US" sz="20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the person whose data is being shared is a customer or former customer of A;</a:t>
            </a:r>
          </a:p>
          <a:p>
            <a:pPr lvl="1" fontAlgn="base"/>
            <a:r>
              <a:rPr lang="en-US" sz="20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A has taken specified safeguarding action against the customer;</a:t>
            </a:r>
          </a:p>
          <a:p>
            <a:pPr lvl="1" fontAlgn="base"/>
            <a:r>
              <a:rPr lang="en-US" sz="20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A is satisfied that the information disclosed, if disclosed by B to another C who is carrying on a business to which subsection (3) applies will or may assist the eventual recipient C in carrying out its relevant actions;</a:t>
            </a:r>
          </a:p>
          <a:p>
            <a:pPr lvl="1" fontAlgn="base"/>
            <a:r>
              <a:rPr lang="en-US" sz="20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the UK GDPR applies to the disclosure; and</a:t>
            </a:r>
          </a:p>
          <a:p>
            <a:pPr lvl="1" fontAlgn="base"/>
            <a:r>
              <a:rPr lang="en-US" sz="20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A and the third-party intermediary are parties to an agreement that ensures that to the extent the information is personal data any processing or disclosure by third-party intermediary will only take place in circumstances where the UK GDPR applies to that processing or disclosure.</a:t>
            </a:r>
          </a:p>
          <a:p>
            <a:pPr lvl="1" fontAlgn="base"/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</a:rPr>
              <a:t>That the disclosure is not a privileged disclosure as defined in s.190.</a:t>
            </a:r>
          </a:p>
          <a:p>
            <a:pPr algn="l" fontAlgn="base"/>
            <a:endParaRPr lang="en-US" sz="2800" dirty="0">
              <a:solidFill>
                <a:srgbClr val="1F1F1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40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E402D-8662-6BB0-D6F6-53DAD32C5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735C-A719-366F-1DA8-31112D8B7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200" u="sng" dirty="0">
                <a:latin typeface="+mn-lt"/>
                <a:cs typeface="Times New Roman" panose="02020603050405020304" pitchFamily="18" charset="0"/>
              </a:rPr>
            </a:br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18B8055-9862-E174-5B9F-9F912AE7F85F}"/>
              </a:ext>
            </a:extLst>
          </p:cNvPr>
          <p:cNvSpPr txBox="1">
            <a:spLocks/>
          </p:cNvSpPr>
          <p:nvPr/>
        </p:nvSpPr>
        <p:spPr>
          <a:xfrm>
            <a:off x="288603" y="2624807"/>
            <a:ext cx="13969552" cy="74168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Section 190 and the meaning of ‘privileged disclosure’</a:t>
            </a:r>
          </a:p>
          <a:p>
            <a:pPr algn="l"/>
            <a:endParaRPr lang="en-US" sz="1800" dirty="0">
              <a:solidFill>
                <a:srgbClr val="1F1F1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8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For the purposes of sections 188 and 189, “privileged disclosure” </a:t>
            </a:r>
            <a:r>
              <a:rPr lang="en-US" sz="280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means:  </a:t>
            </a:r>
            <a:r>
              <a:rPr lang="en-US" sz="2800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disclosure  of information made by </a:t>
            </a:r>
            <a:r>
              <a:rPr lang="en-US" sz="2800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professional legal adviser or </a:t>
            </a:r>
            <a:r>
              <a:rPr lang="en-US" sz="2800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 professional adviser in circumstances where the information disclosed came to the adviser in privileged circumstances.</a:t>
            </a:r>
          </a:p>
          <a:p>
            <a:pPr algn="l"/>
            <a:r>
              <a:rPr lang="en-US" sz="2800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 Information comes to a professional legal adviser or relevant professional adviser in privileged circumstances if it is communicated or given to the adviser—</a:t>
            </a:r>
          </a:p>
          <a:p>
            <a:pPr algn="l"/>
            <a:r>
              <a:rPr lang="en-US" sz="2800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by (or by a representative of) a client of the adviser in connection with the giving by that person of legal advice to the client,</a:t>
            </a:r>
          </a:p>
          <a:p>
            <a:pPr algn="l"/>
            <a:r>
              <a:rPr lang="en-US" sz="2800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(b) by (or by a representative of) a person seeking legal advice from the adviser, or</a:t>
            </a:r>
          </a:p>
          <a:p>
            <a:pPr algn="l"/>
            <a:r>
              <a:rPr lang="en-US" sz="2800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(c) a person in connection with legal proceedings or contemplated legal proceedings.</a:t>
            </a:r>
          </a:p>
          <a:p>
            <a:pPr algn="l"/>
            <a:endParaRPr lang="en-US" sz="2800" dirty="0">
              <a:solidFill>
                <a:srgbClr val="1F1F1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32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AF4523-4147-2292-F0B7-5540657FE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3DA1-CA23-8BBA-8943-0B51912D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200" u="sng" dirty="0">
                <a:latin typeface="+mn-lt"/>
                <a:cs typeface="Times New Roman" panose="02020603050405020304" pitchFamily="18" charset="0"/>
              </a:rPr>
            </a:br>
            <a:r>
              <a:rPr lang="en-US" sz="42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C646DE-A7E8-EB3A-C87F-F234F54B7DB4}"/>
              </a:ext>
            </a:extLst>
          </p:cNvPr>
          <p:cNvSpPr txBox="1">
            <a:spLocks/>
          </p:cNvSpPr>
          <p:nvPr/>
        </p:nvSpPr>
        <p:spPr>
          <a:xfrm>
            <a:off x="288603" y="2700316"/>
            <a:ext cx="13969552" cy="6675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Section 190 and the meaning of ‘privileged disclosure’ (continued)</a:t>
            </a:r>
          </a:p>
          <a:p>
            <a:pPr algn="l" fontAlgn="base"/>
            <a:endParaRPr lang="en-US" sz="2800" b="0" i="0" dirty="0">
              <a:solidFill>
                <a:srgbClr val="1F1F1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(3) For the purposes of this section a “relevant professional adviser” </a:t>
            </a:r>
            <a:r>
              <a:rPr lang="en-US" sz="2800" b="1" i="0" dirty="0">
                <a:solidFill>
                  <a:srgbClr val="1E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means an accountant, auditor or tax adviser who is a member of a professional body which is established for accountants, auditors or tax advisers </a:t>
            </a:r>
            <a:r>
              <a:rPr lang="en-US" b="1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(as the case may be) 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which makes provision for—</a:t>
            </a:r>
          </a:p>
          <a:p>
            <a:pPr algn="l"/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testing the competence of those seeking admission to membership of such a body as a condition for such admission, 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 algn="l"/>
            <a:r>
              <a:rPr lang="en-US" b="0" i="0" dirty="0">
                <a:solidFill>
                  <a:srgbClr val="1E1E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(b) imposing and maintaining professional and ethical standards for its members, as well as imposing sanctions for non-compliance with those standards.</a:t>
            </a:r>
          </a:p>
          <a:p>
            <a:pPr algn="l" fontAlgn="base"/>
            <a:endParaRPr lang="en-US" b="0" i="0" dirty="0">
              <a:solidFill>
                <a:srgbClr val="1E1E1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endParaRPr lang="en-US" sz="2800" dirty="0">
              <a:solidFill>
                <a:srgbClr val="1F1F1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3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667CA-0935-1B99-2593-E620C284C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9A8D-34BB-2D83-8276-32A9E45AC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5" y="680591"/>
            <a:ext cx="12897241" cy="1638117"/>
          </a:xfrm>
        </p:spPr>
        <p:txBody>
          <a:bodyPr>
            <a:noAutofit/>
          </a:bodyPr>
          <a:lstStyle/>
          <a:p>
            <a:r>
              <a:rPr lang="en-US" sz="44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400" u="sng" dirty="0">
                <a:latin typeface="+mn-lt"/>
                <a:cs typeface="Times New Roman" panose="02020603050405020304" pitchFamily="18" charset="0"/>
              </a:rPr>
            </a:br>
            <a:r>
              <a:rPr lang="en-US" sz="44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8E0996-5B13-BE59-560D-A4EBCC309BA3}"/>
              </a:ext>
            </a:extLst>
          </p:cNvPr>
          <p:cNvSpPr txBox="1">
            <a:spLocks/>
          </p:cNvSpPr>
          <p:nvPr/>
        </p:nvSpPr>
        <p:spPr>
          <a:xfrm>
            <a:off x="400519" y="2318708"/>
            <a:ext cx="13969552" cy="7721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Failure to prevent fraud: in</a:t>
            </a:r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force as an offence from the </a:t>
            </a:r>
            <a:r>
              <a:rPr lang="en-US" sz="3200" b="1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200" b="1" i="0" baseline="300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3200" b="1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September 2025</a:t>
            </a:r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3200" dirty="0">
              <a:solidFill>
                <a:srgbClr val="1F1F1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/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offence will only apply to ‘large </a:t>
            </a:r>
            <a:r>
              <a:rPr lang="en-US" sz="2800" dirty="0" err="1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800" b="0" i="0" dirty="0" err="1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’, not-for-profit </a:t>
            </a:r>
            <a:r>
              <a:rPr lang="en-US" sz="2800" b="0" i="0" dirty="0" err="1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incorporated public bodies. </a:t>
            </a:r>
          </a:p>
          <a:p>
            <a:pPr algn="l" fontAlgn="base"/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‘Large </a:t>
            </a:r>
            <a:r>
              <a:rPr lang="en-US" sz="28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organisations’</a:t>
            </a: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those meeting two out of three of the following criteria:       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than 250 employees; more than £36 million turnover; and more than £18 million in total assets.</a:t>
            </a:r>
          </a:p>
          <a:p>
            <a:pPr algn="l" fontAlgn="base"/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an </a:t>
            </a:r>
            <a:r>
              <a:rPr lang="en-US" sz="2800" dirty="0" err="1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does not meet the criteria can also be caught where fraud is committed by one of its employees when the </a:t>
            </a:r>
            <a:r>
              <a:rPr lang="en-US" sz="2800" dirty="0" err="1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 subsidiary of a parent that does meet the criteria for a ‘large </a:t>
            </a:r>
            <a:r>
              <a:rPr lang="en-US" sz="2800" dirty="0" err="1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’.</a:t>
            </a:r>
          </a:p>
          <a:p>
            <a:pPr algn="l" fontAlgn="base"/>
            <a:r>
              <a:rPr lang="en-US" sz="2800" dirty="0">
                <a:solidFill>
                  <a:srgbClr val="1F1F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offence includes fraud offences, participation in a fraudulent business, obtaining services dishonestly, cheating the public revenue (common </a:t>
            </a:r>
            <a:r>
              <a:rPr lang="en-US" sz="28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law), false accounting, false statements by company directors and fraudulent trading. </a:t>
            </a:r>
          </a:p>
          <a:p>
            <a:pPr algn="l" fontAlgn="base"/>
            <a:r>
              <a:rPr lang="en-US" sz="2800" b="1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offence can be committed even if the </a:t>
            </a:r>
            <a:r>
              <a:rPr lang="en-US" sz="2800" b="1" i="0" dirty="0" err="1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800" b="1" i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the relevant employee are based outside of the UK.</a:t>
            </a:r>
          </a:p>
          <a:p>
            <a:pPr algn="l"/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64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48583-9021-B5AA-C82A-6C207C245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1E808-0DF6-F92F-9802-69F05C8EF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782" y="554643"/>
            <a:ext cx="12897241" cy="1566109"/>
          </a:xfrm>
        </p:spPr>
        <p:txBody>
          <a:bodyPr>
            <a:noAutofit/>
          </a:bodyPr>
          <a:lstStyle/>
          <a:p>
            <a:r>
              <a:rPr lang="en-US" sz="44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400" u="sng" dirty="0">
                <a:latin typeface="+mn-lt"/>
                <a:cs typeface="Times New Roman" panose="02020603050405020304" pitchFamily="18" charset="0"/>
              </a:rPr>
            </a:br>
            <a:r>
              <a:rPr lang="en-US" sz="44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A7181E-932B-09BD-FEDB-81355AEC8A69}"/>
              </a:ext>
            </a:extLst>
          </p:cNvPr>
          <p:cNvSpPr txBox="1">
            <a:spLocks/>
          </p:cNvSpPr>
          <p:nvPr/>
        </p:nvSpPr>
        <p:spPr>
          <a:xfrm>
            <a:off x="504627" y="2696815"/>
            <a:ext cx="139695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Large </a:t>
            </a:r>
            <a:r>
              <a:rPr lang="en-US" sz="36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(and/or their subsidiaries) will be guilty of the offence if an associate commits a fraud offence intending to benefit (directly or indirectly):</a:t>
            </a:r>
            <a:b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the </a:t>
            </a:r>
            <a:r>
              <a:rPr lang="en-US" sz="36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</a:t>
            </a:r>
            <a:b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any person to whom, or to whose subsidiary undertaking, the associate provides services on behalf of the </a:t>
            </a:r>
            <a:r>
              <a:rPr lang="en-US" sz="36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br>
              <a:rPr lang="en-US" sz="28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>
              <a:solidFill>
                <a:srgbClr val="1E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/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definition of ‘associate’ includes employees, agents, subsidiaries and employees of </a:t>
            </a:r>
            <a:r>
              <a:rPr lang="en-US" sz="3600" u="sng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subsidiary</a:t>
            </a:r>
            <a:r>
              <a:rPr lang="en-US" sz="36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3600" dirty="0">
              <a:solidFill>
                <a:srgbClr val="1E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Introductions And Housekeeping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5110" y="2552799"/>
            <a:ext cx="8208308" cy="6603169"/>
          </a:xfrm>
        </p:spPr>
        <p:txBody>
          <a:bodyPr>
            <a:noAutofit/>
          </a:bodyPr>
          <a:lstStyle/>
          <a:p>
            <a:pPr fontAlgn="base"/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</a:rPr>
              <a:t>21</a:t>
            </a:r>
            <a:r>
              <a:rPr lang="en-GB" sz="28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</a:rPr>
              <a:t> November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2024: 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</a:rPr>
              <a:t>11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:45 – 13:15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fontAlgn="base"/>
            <a:r>
              <a:rPr lang="en-GB" sz="2800" dirty="0"/>
              <a:t>About me.</a:t>
            </a:r>
          </a:p>
          <a:p>
            <a:pPr fontAlgn="base"/>
            <a:r>
              <a:rPr lang="en-GB" sz="2800" dirty="0"/>
              <a:t>Questions: </a:t>
            </a:r>
            <a:r>
              <a:rPr lang="en-GB" sz="2800" u="sng" dirty="0"/>
              <a:t>at any stage</a:t>
            </a:r>
            <a:r>
              <a:rPr lang="en-GB" sz="2800" dirty="0"/>
              <a:t>. </a:t>
            </a:r>
          </a:p>
          <a:p>
            <a:pPr fontAlgn="base"/>
            <a:r>
              <a:rPr lang="en-GB" sz="2800" dirty="0"/>
              <a:t>Copies of this presentation can of course be provided.</a:t>
            </a:r>
          </a:p>
          <a:p>
            <a:r>
              <a:rPr lang="en-GB" sz="2800" b="1" dirty="0"/>
              <a:t>Disclaimer: all material and information provided is for educational purposes </a:t>
            </a:r>
            <a:r>
              <a:rPr lang="en-GB" sz="2800" b="1" u="sng" dirty="0"/>
              <a:t>only</a:t>
            </a:r>
            <a:r>
              <a:rPr lang="en-GB" sz="2800" b="1" dirty="0"/>
              <a:t> and </a:t>
            </a:r>
            <a:r>
              <a:rPr lang="en-GB" sz="2800" b="1" u="sng" dirty="0"/>
              <a:t>does not constitute legal advice</a:t>
            </a:r>
            <a:r>
              <a:rPr lang="en-GB" sz="2800" b="1" dirty="0"/>
              <a:t>. </a:t>
            </a:r>
          </a:p>
          <a:p>
            <a:pPr marL="0" indent="0">
              <a:buNone/>
            </a:pPr>
            <a:endParaRPr lang="en-GB" sz="2800" b="1" dirty="0"/>
          </a:p>
          <a:p>
            <a:pPr marL="600195" lvl="1" indent="0">
              <a:buNone/>
            </a:pPr>
            <a:r>
              <a:rPr lang="en-GB" sz="2499" b="1" dirty="0"/>
              <a:t>Any liability resulting from the use or application of the information contained in this presentation is specifically disclaimed.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09AB9-40D2-97D3-65AB-ACF225E49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54B3D-5CB1-BA1C-6ACD-4D97D461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175" y="680591"/>
            <a:ext cx="12897241" cy="1566109"/>
          </a:xfrm>
        </p:spPr>
        <p:txBody>
          <a:bodyPr>
            <a:noAutofit/>
          </a:bodyPr>
          <a:lstStyle/>
          <a:p>
            <a:r>
              <a:rPr lang="en-US" sz="44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400" u="sng" dirty="0">
                <a:latin typeface="+mn-lt"/>
                <a:cs typeface="Times New Roman" panose="02020603050405020304" pitchFamily="18" charset="0"/>
              </a:rPr>
            </a:br>
            <a:r>
              <a:rPr lang="en-US" sz="44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86AE44-E952-ED51-1BF4-53166C3B9110}"/>
              </a:ext>
            </a:extLst>
          </p:cNvPr>
          <p:cNvSpPr txBox="1">
            <a:spLocks/>
          </p:cNvSpPr>
          <p:nvPr/>
        </p:nvSpPr>
        <p:spPr>
          <a:xfrm>
            <a:off x="480020" y="2048743"/>
            <a:ext cx="13969552" cy="8241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base">
              <a:buNone/>
            </a:pPr>
            <a:br>
              <a:rPr lang="en-US" sz="24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>
              <a:solidFill>
                <a:srgbClr val="1E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/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is, however, a statutory </a:t>
            </a:r>
            <a:r>
              <a:rPr lang="en-US" sz="32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defence</a:t>
            </a: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that at the time the fraud was committed:</a:t>
            </a:r>
            <a:b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the </a:t>
            </a:r>
            <a:r>
              <a:rPr lang="en-US" sz="32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had reasonable prevention procedures in place, or</a:t>
            </a:r>
            <a:b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it was not reasonable in all circumstances to expect the </a:t>
            </a:r>
            <a:r>
              <a:rPr lang="en-US" sz="32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have prevention procedures in place</a:t>
            </a:r>
          </a:p>
          <a:p>
            <a:pPr algn="l" fontAlgn="base"/>
            <a:r>
              <a:rPr lang="en-US" sz="2800" b="1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there will be arguments over defendant companies being ‘large </a:t>
            </a:r>
            <a:r>
              <a:rPr lang="en-US" sz="2800" b="1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2800" b="1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’:        the number of employees and calculation of turnover and assets will be </a:t>
            </a:r>
            <a:r>
              <a:rPr lang="en-US" sz="2800" b="1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scrutinised</a:t>
            </a:r>
            <a:endParaRPr lang="en-US" sz="2800" b="1" dirty="0">
              <a:solidFill>
                <a:srgbClr val="1E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/>
            <a:endParaRPr lang="en-US" sz="2800" b="1" dirty="0">
              <a:solidFill>
                <a:srgbClr val="1E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/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a strict liability offence which can only be committed by </a:t>
            </a:r>
            <a:r>
              <a:rPr lang="en-US" sz="32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ONLY — there is no individual director or senior manager liability. The </a:t>
            </a:r>
            <a:r>
              <a:rPr lang="en-US" sz="3200" dirty="0" err="1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3200" dirty="0">
                <a:solidFill>
                  <a:srgbClr val="1E1E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does not have to be aware of the fraud in order to be liable. </a:t>
            </a:r>
            <a:endParaRPr lang="en-GB" sz="3200" dirty="0">
              <a:solidFill>
                <a:srgbClr val="1E1E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78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75498-2C83-4DDE-9F4C-CD80E9DD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and 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3C882-3C3F-41B6-86DD-D8EE85BC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Henry Skudra</a:t>
            </a:r>
          </a:p>
          <a:p>
            <a:pPr marL="0" indent="0">
              <a:buNone/>
            </a:pPr>
            <a:r>
              <a:rPr lang="en-GB" dirty="0"/>
              <a:t>Citadel Chambers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hlinkClick r:id="rId2"/>
              </a:rPr>
              <a:t>henry.skudra@citadelchambers.com</a:t>
            </a:r>
            <a:endParaRPr lang="en-GB" b="1" dirty="0"/>
          </a:p>
          <a:p>
            <a:pPr marL="0" indent="0">
              <a:buNone/>
            </a:pPr>
            <a:r>
              <a:rPr lang="en-GB" b="1" dirty="0">
                <a:hlinkClick r:id="rId3"/>
              </a:rPr>
              <a:t>clerks@citadelchambers.com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73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506" y="2912838"/>
            <a:ext cx="12781562" cy="4680521"/>
          </a:xfrm>
        </p:spPr>
        <p:txBody>
          <a:bodyPr>
            <a:normAutofit fontScale="70000" lnSpcReduction="2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Update generally</a:t>
            </a:r>
          </a:p>
          <a:p>
            <a:endParaRPr lang="en-GB" sz="6000" dirty="0">
              <a:solidFill>
                <a:srgbClr val="00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6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Economic Crime and Corporate Transparency Act 2023:</a:t>
            </a:r>
            <a:endParaRPr lang="en-GB" sz="60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lvl="1"/>
            <a:r>
              <a:rPr lang="en-GB" sz="5699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general overview</a:t>
            </a:r>
            <a:endParaRPr lang="en-GB" sz="5699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lvl="1"/>
            <a:r>
              <a:rPr lang="en-GB" sz="5699" dirty="0">
                <a:latin typeface="Calibri" panose="020F0502020204030204" pitchFamily="34" charset="0"/>
                <a:ea typeface="Aptos" panose="020B0004020202020204" pitchFamily="34" charset="0"/>
              </a:rPr>
              <a:t> disclosures of information</a:t>
            </a:r>
          </a:p>
          <a:p>
            <a:pPr lvl="1"/>
            <a:r>
              <a:rPr lang="en-GB" sz="569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failure to prevent fraud</a:t>
            </a:r>
            <a:endParaRPr lang="en-GB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D09D-C723-4D64-9694-EA12D1D01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u="sng" dirty="0">
                <a:latin typeface="+mn-lt"/>
                <a:cs typeface="Times New Roman" panose="02020603050405020304" pitchFamily="18" charset="0"/>
              </a:rPr>
              <a:t>Generally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67473E-1502-17D5-D02E-CC07D9C58F6F}"/>
              </a:ext>
            </a:extLst>
          </p:cNvPr>
          <p:cNvSpPr txBox="1">
            <a:spLocks/>
          </p:cNvSpPr>
          <p:nvPr/>
        </p:nvSpPr>
        <p:spPr>
          <a:xfrm>
            <a:off x="432619" y="2896493"/>
            <a:ext cx="13969552" cy="6675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4000" dirty="0"/>
              <a:t>We have NOT had the Criminal Justice Bill (which would have included significant changes, including to P. O. C. A. 2002 hearings/proceedings).</a:t>
            </a:r>
          </a:p>
          <a:p>
            <a:pPr fontAlgn="base"/>
            <a:r>
              <a:rPr lang="en-GB" sz="4000" dirty="0"/>
              <a:t>Not too many updates since last year: General Election.</a:t>
            </a:r>
          </a:p>
          <a:p>
            <a:r>
              <a:rPr lang="en-GB" sz="4000" dirty="0"/>
              <a:t>In my view changes to the tax/national insurance regimes will mean higher volumes of fraud.</a:t>
            </a:r>
          </a:p>
          <a:p>
            <a:r>
              <a:rPr lang="en-GB" sz="4000" dirty="0"/>
              <a:t>Change always brings fraud e.g. the changes to pensions a few years ago.</a:t>
            </a:r>
          </a:p>
        </p:txBody>
      </p:sp>
    </p:spTree>
    <p:extLst>
      <p:ext uri="{BB962C8B-B14F-4D97-AF65-F5344CB8AC3E}">
        <p14:creationId xmlns:p14="http://schemas.microsoft.com/office/powerpoint/2010/main" val="417661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74016-4475-2B74-C4DB-2F105BE7C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98CE-2AF4-F46C-401A-0CB6E4540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u="sng" dirty="0">
                <a:latin typeface="+mn-lt"/>
                <a:cs typeface="Times New Roman" panose="02020603050405020304" pitchFamily="18" charset="0"/>
              </a:rPr>
              <a:t>Case law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51D5C-6034-EE59-4025-30DEE970E583}"/>
              </a:ext>
            </a:extLst>
          </p:cNvPr>
          <p:cNvSpPr txBox="1">
            <a:spLocks/>
          </p:cNvSpPr>
          <p:nvPr/>
        </p:nvSpPr>
        <p:spPr>
          <a:xfrm>
            <a:off x="1008683" y="2984847"/>
            <a:ext cx="13969552" cy="6675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Summonses in confiscation proceedings:</a:t>
            </a:r>
          </a:p>
          <a:p>
            <a:pPr lvl="1"/>
            <a:r>
              <a:rPr lang="en-GB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High Court confirmed that summonses (i.e. court orders to order a witness’s attendance and/or the production of documents </a:t>
            </a:r>
            <a:r>
              <a:rPr lang="en-GB" sz="40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en-GB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apply to confiscation proceedings:</a:t>
            </a:r>
          </a:p>
          <a:p>
            <a:pPr lvl="1"/>
            <a:r>
              <a:rPr lang="en-US" sz="32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R. (on the application of Abbasi) v. Southwark Crown Court </a:t>
            </a:r>
          </a:p>
          <a:p>
            <a:pPr marL="0" indent="0" algn="l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	     [2024] 7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WLUK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283</a:t>
            </a:r>
          </a:p>
          <a:p>
            <a:pPr algn="l"/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45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5458D-723F-E594-AC74-C11A527F4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F4C8D-5127-1450-88E0-24EFFD041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434" y="536575"/>
            <a:ext cx="12881938" cy="1278077"/>
          </a:xfrm>
        </p:spPr>
        <p:txBody>
          <a:bodyPr>
            <a:normAutofit/>
          </a:bodyPr>
          <a:lstStyle/>
          <a:p>
            <a:r>
              <a:rPr lang="en-US" sz="7200" u="sng" dirty="0">
                <a:latin typeface="+mn-lt"/>
                <a:cs typeface="Times New Roman" panose="02020603050405020304" pitchFamily="18" charset="0"/>
              </a:rPr>
              <a:t>Generally</a:t>
            </a:r>
            <a:endParaRPr lang="en-GB" sz="5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D8FBB1-88DE-5BEB-151E-164C8568A68A}"/>
              </a:ext>
            </a:extLst>
          </p:cNvPr>
          <p:cNvSpPr txBox="1">
            <a:spLocks/>
          </p:cNvSpPr>
          <p:nvPr/>
        </p:nvSpPr>
        <p:spPr>
          <a:xfrm>
            <a:off x="504627" y="2480791"/>
            <a:ext cx="13969552" cy="71451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 dirty="0"/>
              <a:t>This month: </a:t>
            </a:r>
            <a:r>
              <a:rPr lang="en-US" sz="4000" b="1" i="1" dirty="0">
                <a:solidFill>
                  <a:srgbClr val="212121"/>
                </a:solidFill>
                <a:effectLst/>
                <a:latin typeface="freight-sans-pro"/>
              </a:rPr>
              <a:t>S. R. A. chief urges experts to report bias ‘pressure’ from solicitors.</a:t>
            </a:r>
          </a:p>
          <a:p>
            <a:pPr algn="l"/>
            <a:r>
              <a:rPr lang="en-US" sz="4000" b="0" i="0" dirty="0">
                <a:solidFill>
                  <a:srgbClr val="444444"/>
                </a:solidFill>
                <a:effectLst/>
                <a:latin typeface="freight-sans-pro"/>
              </a:rPr>
              <a:t>The Solicitors Regulation Authority urged expert witnesses to call out unethical conduct by solicitors and other witnesses. </a:t>
            </a:r>
          </a:p>
          <a:p>
            <a:pPr algn="l"/>
            <a:r>
              <a:rPr lang="en-US" sz="4000" b="0" i="0" dirty="0">
                <a:solidFill>
                  <a:srgbClr val="444444"/>
                </a:solidFill>
                <a:effectLst/>
                <a:latin typeface="freight-sans-pro"/>
              </a:rPr>
              <a:t>However, the chief executive of the S. R. A. stopped short of committing to a new process for experts to report solicitors to the regulator, </a:t>
            </a:r>
            <a:r>
              <a:rPr lang="en-US" sz="4000" b="0" i="0" u="sng" dirty="0">
                <a:solidFill>
                  <a:srgbClr val="444444"/>
                </a:solidFill>
                <a:effectLst/>
                <a:latin typeface="freight-sans-pro"/>
              </a:rPr>
              <a:t>which an overwhelming majority of experts (90% of the 537 </a:t>
            </a:r>
            <a:r>
              <a:rPr lang="en-US" sz="4000" u="sng" dirty="0">
                <a:solidFill>
                  <a:srgbClr val="444444"/>
                </a:solidFill>
                <a:latin typeface="freight-sans-pro"/>
              </a:rPr>
              <a:t>surveyed) </a:t>
            </a:r>
            <a:r>
              <a:rPr lang="en-US" sz="4000" b="0" i="0" u="sng" dirty="0">
                <a:solidFill>
                  <a:srgbClr val="444444"/>
                </a:solidFill>
                <a:effectLst/>
                <a:latin typeface="freight-sans-pro"/>
              </a:rPr>
              <a:t>say they want</a:t>
            </a:r>
            <a:r>
              <a:rPr lang="en-US" sz="4000" b="0" i="0" dirty="0">
                <a:solidFill>
                  <a:srgbClr val="444444"/>
                </a:solidFill>
                <a:effectLst/>
                <a:latin typeface="freight-sans-pro"/>
              </a:rPr>
              <a:t>.</a:t>
            </a:r>
          </a:p>
          <a:p>
            <a:pPr algn="l"/>
            <a:r>
              <a:rPr lang="en-US" sz="4000" dirty="0">
                <a:solidFill>
                  <a:srgbClr val="444444"/>
                </a:solidFill>
                <a:latin typeface="freight-sans-pro"/>
              </a:rPr>
              <a:t>Discussion.</a:t>
            </a:r>
            <a:endParaRPr lang="en-US" sz="4000" b="0" i="0" dirty="0">
              <a:solidFill>
                <a:srgbClr val="212121"/>
              </a:solidFill>
              <a:effectLst/>
              <a:latin typeface="freight-sans-pro"/>
            </a:endParaRPr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https://www.lawgazette.co.uk/news/survey-expert-witnesses-berate-solicitors-for-bias-pressure-and-late-payment/5121462.article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3398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CA7614-A18D-D2A5-E4BA-EE3022756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57D1A-3CF2-CF36-AB6C-05F9951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5400" u="sng" dirty="0">
                <a:latin typeface="+mn-lt"/>
                <a:cs typeface="Times New Roman" panose="02020603050405020304" pitchFamily="18" charset="0"/>
              </a:rPr>
            </a:br>
            <a:r>
              <a:rPr lang="en-US" sz="54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014165-0552-3E88-4404-53E03919947F}"/>
              </a:ext>
            </a:extLst>
          </p:cNvPr>
          <p:cNvSpPr txBox="1">
            <a:spLocks/>
          </p:cNvSpPr>
          <p:nvPr/>
        </p:nvSpPr>
        <p:spPr>
          <a:xfrm>
            <a:off x="432619" y="3263115"/>
            <a:ext cx="13969552" cy="4696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Royal Assent was achieved on the 26</a:t>
            </a:r>
            <a:r>
              <a:rPr lang="en-US" sz="3200" b="0" i="0" baseline="3000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th</a:t>
            </a:r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 October 2023.</a:t>
            </a:r>
          </a:p>
          <a:p>
            <a:pPr algn="l" fontAlgn="base"/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The Act includes ‘provisions aimed at preventing the abuse of corporate structures and tackling economic crime’.</a:t>
            </a:r>
          </a:p>
          <a:p>
            <a:pPr algn="l" fontAlgn="base"/>
            <a:r>
              <a:rPr lang="en-US" sz="3200" dirty="0">
                <a:solidFill>
                  <a:srgbClr val="1F1F1F"/>
                </a:solidFill>
                <a:latin typeface="Calibri" panose="020F0502020204030204" pitchFamily="34" charset="0"/>
              </a:rPr>
              <a:t>The Act includes several different areas.</a:t>
            </a:r>
          </a:p>
          <a:p>
            <a:pPr algn="l" fontAlgn="base"/>
            <a:r>
              <a:rPr lang="en-US" sz="3200" dirty="0">
                <a:solidFill>
                  <a:srgbClr val="1F1F1F"/>
                </a:solidFill>
                <a:latin typeface="Calibri" panose="020F0502020204030204" pitchFamily="34" charset="0"/>
              </a:rPr>
              <a:t>First the Companies House-centric Parts (1, 2 and 3).</a:t>
            </a:r>
          </a:p>
          <a:p>
            <a:pPr fontAlgn="base"/>
            <a:r>
              <a:rPr lang="en-US" sz="3200" dirty="0">
                <a:solidFill>
                  <a:srgbClr val="1F1F1F"/>
                </a:solidFill>
                <a:latin typeface="Calibri" panose="020F0502020204030204" pitchFamily="34" charset="0"/>
              </a:rPr>
              <a:t>It is being implemented in tranches, with the final parts not due to come into force until 2026.</a:t>
            </a:r>
            <a:endParaRPr lang="en-US" sz="320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endParaRPr lang="en-US" sz="32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09353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7F81C-8859-8421-EBF7-55CF83757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5F2C-FA97-CD8A-1D0C-C841902B2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800" u="sng" dirty="0">
                <a:latin typeface="+mn-lt"/>
                <a:cs typeface="Times New Roman" panose="02020603050405020304" pitchFamily="18" charset="0"/>
              </a:rPr>
            </a:br>
            <a:r>
              <a:rPr lang="en-US" sz="48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FE2DEC-D4CE-503B-D16C-8A96CD21E3C4}"/>
              </a:ext>
            </a:extLst>
          </p:cNvPr>
          <p:cNvSpPr txBox="1">
            <a:spLocks/>
          </p:cNvSpPr>
          <p:nvPr/>
        </p:nvSpPr>
        <p:spPr>
          <a:xfrm>
            <a:off x="216595" y="3173060"/>
            <a:ext cx="13969552" cy="6209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n-US" sz="32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The </a:t>
            </a:r>
            <a:r>
              <a:rPr lang="en-US" sz="3200" dirty="0">
                <a:solidFill>
                  <a:srgbClr val="1F1F1F"/>
                </a:solidFill>
                <a:latin typeface="Calibri" panose="020F0502020204030204" pitchFamily="34" charset="0"/>
              </a:rPr>
              <a:t>Companies House-centric Parts (1, 2 and 3):</a:t>
            </a:r>
          </a:p>
          <a:p>
            <a:pPr lvl="1" fontAlgn="base"/>
            <a:r>
              <a:rPr lang="en-US" sz="2899" dirty="0">
                <a:solidFill>
                  <a:srgbClr val="1F1F1F"/>
                </a:solidFill>
                <a:latin typeface="Calibri" panose="020F0502020204030204" pitchFamily="34" charset="0"/>
              </a:rPr>
              <a:t>reforming</a:t>
            </a:r>
            <a:r>
              <a:rPr lang="en-US" sz="2899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 the role of the Registrar of Companies (Part 1).</a:t>
            </a:r>
          </a:p>
          <a:p>
            <a:pPr marL="685937" lvl="1" indent="0" fontAlgn="base">
              <a:buNone/>
            </a:pPr>
            <a:endParaRPr lang="en-US" sz="160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lvl="1" fontAlgn="base"/>
            <a:r>
              <a:rPr lang="en-US" sz="2899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introducing identity verification for all new and existing company directors, people with significant control and those delivering documents to the Registrar (Part 1).</a:t>
            </a:r>
            <a:endParaRPr lang="en-US" sz="2899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lvl="1" fontAlgn="base"/>
            <a:endParaRPr lang="en-US" sz="140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lvl="1" fontAlgn="base"/>
            <a:r>
              <a:rPr lang="en-US" sz="29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increasing registration and transparency requirements for limited partnerships      (Part 2 – all partnership material).</a:t>
            </a:r>
          </a:p>
          <a:p>
            <a:pPr marL="685937" lvl="1" indent="0" fontAlgn="base">
              <a:buNone/>
            </a:pPr>
            <a:endParaRPr lang="en-US" sz="1600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lvl="1" fontAlgn="base"/>
            <a:r>
              <a:rPr lang="en-US" sz="2900" dirty="0">
                <a:solidFill>
                  <a:srgbClr val="1F1F1F"/>
                </a:solidFill>
                <a:latin typeface="Calibri" panose="020F0502020204030204" pitchFamily="34" charset="0"/>
              </a:rPr>
              <a:t>e</a:t>
            </a:r>
            <a:r>
              <a:rPr lang="en-US" sz="2900" b="0" i="0" dirty="0">
                <a:solidFill>
                  <a:srgbClr val="1F1F1F"/>
                </a:solidFill>
                <a:effectLst/>
                <a:latin typeface="Calibri" panose="020F0502020204030204" pitchFamily="34" charset="0"/>
              </a:rPr>
              <a:t>stablishing a register of overseas entities and practical aspects of this (Part 3).</a:t>
            </a:r>
          </a:p>
          <a:p>
            <a:pPr lvl="1" fontAlgn="base"/>
            <a:endParaRPr lang="en-US" sz="2899" b="0" i="0" dirty="0">
              <a:solidFill>
                <a:srgbClr val="1F1F1F"/>
              </a:solidFill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7335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B6D7A-64C5-ACF0-DD9F-25F2BB099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CA37-D22A-CF86-8CBD-121F54E7C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177" y="914682"/>
            <a:ext cx="12897241" cy="1710125"/>
          </a:xfrm>
        </p:spPr>
        <p:txBody>
          <a:bodyPr>
            <a:noAutofit/>
          </a:bodyPr>
          <a:lstStyle/>
          <a:p>
            <a:r>
              <a:rPr lang="en-US" sz="4800" u="sng" dirty="0">
                <a:latin typeface="+mn-lt"/>
                <a:cs typeface="Times New Roman" panose="02020603050405020304" pitchFamily="18" charset="0"/>
              </a:rPr>
              <a:t>The Economic Crime and </a:t>
            </a:r>
            <a:br>
              <a:rPr lang="en-US" sz="4800" u="sng" dirty="0">
                <a:latin typeface="+mn-lt"/>
                <a:cs typeface="Times New Roman" panose="02020603050405020304" pitchFamily="18" charset="0"/>
              </a:rPr>
            </a:br>
            <a:r>
              <a:rPr lang="en-US" sz="4800" u="sng" dirty="0">
                <a:latin typeface="+mn-lt"/>
                <a:cs typeface="Times New Roman" panose="02020603050405020304" pitchFamily="18" charset="0"/>
              </a:rPr>
              <a:t>Corporate Transparency Act 2023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1F8BAC-D4C3-152B-99DB-839C4FB9251B}"/>
              </a:ext>
            </a:extLst>
          </p:cNvPr>
          <p:cNvSpPr txBox="1">
            <a:spLocks/>
          </p:cNvSpPr>
          <p:nvPr/>
        </p:nvSpPr>
        <p:spPr>
          <a:xfrm>
            <a:off x="504627" y="2624807"/>
            <a:ext cx="14426206" cy="7056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14453" indent="-514453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7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114648" indent="-428711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714843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00780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086717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772654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58592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44529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830466" indent="-342969" algn="l" defTabSz="685937" rtl="0" eaLnBrk="1" latinLnBrk="0" hangingPunct="1"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>
              <a:spcAft>
                <a:spcPts val="750"/>
              </a:spcAft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The Companies House timetable is as follows with it anticipating that it will take until 2027 to complete:  </a:t>
            </a:r>
          </a:p>
          <a:p>
            <a:pPr marL="0" indent="0" algn="l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4</a:t>
            </a:r>
            <a:r>
              <a:rPr lang="en-US" sz="2400" b="1" baseline="30000" dirty="0">
                <a:solidFill>
                  <a:srgbClr val="1F1F1F"/>
                </a:solidFill>
                <a:latin typeface="Calibri" panose="020F0502020204030204" pitchFamily="34" charset="0"/>
              </a:rPr>
              <a:t>th</a:t>
            </a: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 March 2024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The first wave of changes came into force, including the requirement to have a registered email address and the lawful purposes confirmation.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 algn="l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Spring 2025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Individuals will be able to verify their identity voluntarily. The process for registration of </a:t>
            </a:r>
            <a:r>
              <a:rPr lang="en-US" sz="2400" dirty="0" err="1">
                <a:solidFill>
                  <a:srgbClr val="1F1F1F"/>
                </a:solidFill>
                <a:latin typeface="Calibri" panose="020F0502020204030204" pitchFamily="34" charset="0"/>
              </a:rPr>
              <a:t>Authorised</a:t>
            </a: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 Corporate Service Providers to open.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 algn="l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Summer 2025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Certain trust information on the Register of Overseas Entities to be available to access on request.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0" indent="0" algn="l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1F1F1F"/>
                </a:solidFill>
                <a:latin typeface="Calibri" panose="020F0502020204030204" pitchFamily="34" charset="0"/>
              </a:rPr>
              <a:t>Autumn 2025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Identity verification to become a compulsory part of new incorporations, the appointment of new </a:t>
            </a:r>
          </a:p>
          <a:p>
            <a:pPr marL="0" indent="0" algn="l" fontAlgn="ctr">
              <a:spcBef>
                <a:spcPts val="75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1F1F1F"/>
                </a:solidFill>
                <a:latin typeface="Calibri" panose="020F0502020204030204" pitchFamily="34" charset="0"/>
              </a:rPr>
              <a:t>        directors, and notifications of new persons with significant control.</a:t>
            </a:r>
          </a:p>
        </p:txBody>
      </p:sp>
    </p:spTree>
    <p:extLst>
      <p:ext uri="{BB962C8B-B14F-4D97-AF65-F5344CB8AC3E}">
        <p14:creationId xmlns:p14="http://schemas.microsoft.com/office/powerpoint/2010/main" val="2517524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BL Slide">
      <a:majorFont>
        <a:latin typeface="Omnes Medium"/>
        <a:ea typeface=""/>
        <a:cs typeface=""/>
      </a:majorFont>
      <a:minorFont>
        <a:latin typeface="Omne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BL 2014">
      <a:majorFont>
        <a:latin typeface="Omnes Medium"/>
        <a:ea typeface=""/>
        <a:cs typeface=""/>
      </a:majorFont>
      <a:minorFont>
        <a:latin typeface="Omne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2161</TotalTime>
  <Words>2667</Words>
  <Application>Microsoft Office PowerPoint</Application>
  <PresentationFormat>Custom</PresentationFormat>
  <Paragraphs>231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freight-sans-pro</vt:lpstr>
      <vt:lpstr>Omnes Light</vt:lpstr>
      <vt:lpstr>Open Sans</vt:lpstr>
      <vt:lpstr>Trebuchet MS</vt:lpstr>
      <vt:lpstr>Wingdings 3</vt:lpstr>
      <vt:lpstr>Facet</vt:lpstr>
      <vt:lpstr>Legal update </vt:lpstr>
      <vt:lpstr>Introductions And Housekeeping</vt:lpstr>
      <vt:lpstr>Topics</vt:lpstr>
      <vt:lpstr>Generally</vt:lpstr>
      <vt:lpstr>Case law</vt:lpstr>
      <vt:lpstr>Generally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The Economic Crime and  Corporate Transparency Act 2023</vt:lpstr>
      <vt:lpstr>Thank you and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Sadie Oldfield</dc:creator>
  <cp:lastModifiedBy>Henry Skudra</cp:lastModifiedBy>
  <cp:revision>61</cp:revision>
  <cp:lastPrinted>2024-11-19T16:28:30Z</cp:lastPrinted>
  <dcterms:created xsi:type="dcterms:W3CDTF">2019-02-01T14:10:55Z</dcterms:created>
  <dcterms:modified xsi:type="dcterms:W3CDTF">2024-11-21T17:14:57Z</dcterms:modified>
  <cp:version>031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E7A5BAFD-5299-4AA3-B507-126395618AC7</vt:lpwstr>
  </property>
  <property fmtid="{D5CDD505-2E9C-101B-9397-08002B2CF9AE}" pid="3" name="ArticulatePath">
    <vt:lpwstr>Learn live template 2019 -external ARIAL</vt:lpwstr>
  </property>
</Properties>
</file>