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2" r:id="rId2"/>
  </p:sldMasterIdLst>
  <p:notesMasterIdLst>
    <p:notesMasterId r:id="rId27"/>
  </p:notesMasterIdLst>
  <p:sldIdLst>
    <p:sldId id="294" r:id="rId3"/>
    <p:sldId id="296" r:id="rId4"/>
    <p:sldId id="293" r:id="rId5"/>
    <p:sldId id="310" r:id="rId6"/>
    <p:sldId id="298" r:id="rId7"/>
    <p:sldId id="307" r:id="rId8"/>
    <p:sldId id="309" r:id="rId9"/>
    <p:sldId id="313" r:id="rId10"/>
    <p:sldId id="290" r:id="rId11"/>
    <p:sldId id="288" r:id="rId12"/>
    <p:sldId id="300" r:id="rId13"/>
    <p:sldId id="272" r:id="rId14"/>
    <p:sldId id="305" r:id="rId15"/>
    <p:sldId id="303" r:id="rId16"/>
    <p:sldId id="306" r:id="rId17"/>
    <p:sldId id="269" r:id="rId18"/>
    <p:sldId id="270" r:id="rId19"/>
    <p:sldId id="286" r:id="rId20"/>
    <p:sldId id="312" r:id="rId21"/>
    <p:sldId id="308" r:id="rId22"/>
    <p:sldId id="314" r:id="rId23"/>
    <p:sldId id="311" r:id="rId24"/>
    <p:sldId id="279" r:id="rId25"/>
    <p:sldId id="280" r:id="rId26"/>
  </p:sldIdLst>
  <p:sldSz cx="12192000" cy="6858000"/>
  <p:notesSz cx="6858000" cy="9945688"/>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16FD7-28E9-4F32-AD2F-EAC96C6DF0C1}" v="7498" dt="2024-11-19T10:36:11.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3" autoAdjust="0"/>
    <p:restoredTop sz="94474" autoAdjust="0"/>
  </p:normalViewPr>
  <p:slideViewPr>
    <p:cSldViewPr showGuides="1">
      <p:cViewPr varScale="1">
        <p:scale>
          <a:sx n="61" d="100"/>
          <a:sy n="61" d="100"/>
        </p:scale>
        <p:origin x="1020" y="66"/>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90" d="100"/>
          <a:sy n="90" d="100"/>
        </p:scale>
        <p:origin x="2034" y="-27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Barnes" userId="aa6150f5-b1c2-4ce4-be68-90b52a46df6a" providerId="ADAL" clId="{FF016FD7-28E9-4F32-AD2F-EAC96C6DF0C1}"/>
    <pc:docChg chg="undo redo custSel addSld delSld modSld sldOrd modNotesMaster">
      <pc:chgData name="Alison Barnes" userId="aa6150f5-b1c2-4ce4-be68-90b52a46df6a" providerId="ADAL" clId="{FF016FD7-28E9-4F32-AD2F-EAC96C6DF0C1}" dt="2024-11-20T07:19:05.854" v="17599" actId="6549"/>
      <pc:docMkLst>
        <pc:docMk/>
      </pc:docMkLst>
      <pc:sldChg chg="addSp delSp modSp del">
        <pc:chgData name="Alison Barnes" userId="aa6150f5-b1c2-4ce4-be68-90b52a46df6a" providerId="ADAL" clId="{FF016FD7-28E9-4F32-AD2F-EAC96C6DF0C1}" dt="2024-11-07T13:07:25.914" v="546" actId="47"/>
        <pc:sldMkLst>
          <pc:docMk/>
          <pc:sldMk cId="3022809234" sldId="256"/>
        </pc:sldMkLst>
        <pc:spChg chg="del">
          <ac:chgData name="Alison Barnes" userId="aa6150f5-b1c2-4ce4-be68-90b52a46df6a" providerId="ADAL" clId="{FF016FD7-28E9-4F32-AD2F-EAC96C6DF0C1}" dt="2024-11-07T13:07:14.208" v="494"/>
          <ac:spMkLst>
            <pc:docMk/>
            <pc:sldMk cId="3022809234" sldId="256"/>
            <ac:spMk id="3" creationId="{6B04AFA1-DE42-4EB5-94D0-F53487E329CF}"/>
          </ac:spMkLst>
        </pc:spChg>
        <pc:spChg chg="add mod">
          <ac:chgData name="Alison Barnes" userId="aa6150f5-b1c2-4ce4-be68-90b52a46df6a" providerId="ADAL" clId="{FF016FD7-28E9-4F32-AD2F-EAC96C6DF0C1}" dt="2024-11-07T13:07:14.209" v="495"/>
          <ac:spMkLst>
            <pc:docMk/>
            <pc:sldMk cId="3022809234" sldId="256"/>
            <ac:spMk id="4" creationId="{D6F62650-005B-2FC0-6C9D-EDDF39CC0991}"/>
          </ac:spMkLst>
        </pc:spChg>
      </pc:sldChg>
      <pc:sldChg chg="del">
        <pc:chgData name="Alison Barnes" userId="aa6150f5-b1c2-4ce4-be68-90b52a46df6a" providerId="ADAL" clId="{FF016FD7-28E9-4F32-AD2F-EAC96C6DF0C1}" dt="2024-11-07T13:07:09.806" v="26" actId="2696"/>
        <pc:sldMkLst>
          <pc:docMk/>
          <pc:sldMk cId="2676345368" sldId="259"/>
        </pc:sldMkLst>
      </pc:sldChg>
      <pc:sldChg chg="addSp delSp modSp del">
        <pc:chgData name="Alison Barnes" userId="aa6150f5-b1c2-4ce4-be68-90b52a46df6a" providerId="ADAL" clId="{FF016FD7-28E9-4F32-AD2F-EAC96C6DF0C1}" dt="2024-11-07T13:07:35.368" v="547" actId="47"/>
        <pc:sldMkLst>
          <pc:docMk/>
          <pc:sldMk cId="3118411206" sldId="260"/>
        </pc:sldMkLst>
        <pc:spChg chg="add mod">
          <ac:chgData name="Alison Barnes" userId="aa6150f5-b1c2-4ce4-be68-90b52a46df6a" providerId="ADAL" clId="{FF016FD7-28E9-4F32-AD2F-EAC96C6DF0C1}" dt="2024-11-07T13:07:14.234" v="501"/>
          <ac:spMkLst>
            <pc:docMk/>
            <pc:sldMk cId="3118411206" sldId="260"/>
            <ac:spMk id="5" creationId="{857C679A-6F11-92CF-9190-34F5819FA81D}"/>
          </ac:spMkLst>
        </pc:spChg>
        <pc:spChg chg="del">
          <ac:chgData name="Alison Barnes" userId="aa6150f5-b1c2-4ce4-be68-90b52a46df6a" providerId="ADAL" clId="{FF016FD7-28E9-4F32-AD2F-EAC96C6DF0C1}" dt="2024-11-07T13:07:14.233" v="500"/>
          <ac:spMkLst>
            <pc:docMk/>
            <pc:sldMk cId="3118411206" sldId="260"/>
            <ac:spMk id="9" creationId="{FC55D783-15B5-435E-9F88-3F0C8BC22845}"/>
          </ac:spMkLst>
        </pc:spChg>
      </pc:sldChg>
      <pc:sldChg chg="delSp add del">
        <pc:chgData name="Alison Barnes" userId="aa6150f5-b1c2-4ce4-be68-90b52a46df6a" providerId="ADAL" clId="{FF016FD7-28E9-4F32-AD2F-EAC96C6DF0C1}" dt="2024-11-07T13:11:14.239" v="1134" actId="47"/>
        <pc:sldMkLst>
          <pc:docMk/>
          <pc:sldMk cId="1302535630" sldId="261"/>
        </pc:sldMkLst>
        <pc:spChg chg="del">
          <ac:chgData name="Alison Barnes" userId="aa6150f5-b1c2-4ce4-be68-90b52a46df6a" providerId="ADAL" clId="{FF016FD7-28E9-4F32-AD2F-EAC96C6DF0C1}" dt="2024-11-07T13:07:14.241" v="502"/>
          <ac:spMkLst>
            <pc:docMk/>
            <pc:sldMk cId="1302535630" sldId="261"/>
            <ac:spMk id="3" creationId="{CBF9E5D8-4479-49B2-9A1B-FB8C36763F4B}"/>
          </ac:spMkLst>
        </pc:spChg>
      </pc:sldChg>
      <pc:sldChg chg="addSp delSp modSp del">
        <pc:chgData name="Alison Barnes" userId="aa6150f5-b1c2-4ce4-be68-90b52a46df6a" providerId="ADAL" clId="{FF016FD7-28E9-4F32-AD2F-EAC96C6DF0C1}" dt="2024-11-11T13:20:48.557" v="5915" actId="2696"/>
        <pc:sldMkLst>
          <pc:docMk/>
          <pc:sldMk cId="3289727492" sldId="268"/>
        </pc:sldMkLst>
        <pc:spChg chg="add del mod">
          <ac:chgData name="Alison Barnes" userId="aa6150f5-b1c2-4ce4-be68-90b52a46df6a" providerId="ADAL" clId="{FF016FD7-28E9-4F32-AD2F-EAC96C6DF0C1}" dt="2024-11-07T13:10:01.317" v="1129"/>
          <ac:spMkLst>
            <pc:docMk/>
            <pc:sldMk cId="3289727492" sldId="268"/>
            <ac:spMk id="5" creationId="{4D971428-DEFF-4958-FEA7-79909C1DFA6F}"/>
          </ac:spMkLst>
        </pc:spChg>
        <pc:spChg chg="add mod">
          <ac:chgData name="Alison Barnes" userId="aa6150f5-b1c2-4ce4-be68-90b52a46df6a" providerId="ADAL" clId="{FF016FD7-28E9-4F32-AD2F-EAC96C6DF0C1}" dt="2024-11-07T13:10:01.318" v="1130"/>
          <ac:spMkLst>
            <pc:docMk/>
            <pc:sldMk cId="3289727492" sldId="268"/>
            <ac:spMk id="7" creationId="{058D9CB7-0451-18E3-282A-75CA3C80F30E}"/>
          </ac:spMkLst>
        </pc:spChg>
        <pc:spChg chg="del">
          <ac:chgData name="Alison Barnes" userId="aa6150f5-b1c2-4ce4-be68-90b52a46df6a" providerId="ADAL" clId="{FF016FD7-28E9-4F32-AD2F-EAC96C6DF0C1}" dt="2024-11-07T13:07:14.431" v="543"/>
          <ac:spMkLst>
            <pc:docMk/>
            <pc:sldMk cId="3289727492" sldId="268"/>
            <ac:spMk id="8" creationId="{A2C043DB-8EB3-02BB-A6AA-4653B0C296C0}"/>
          </ac:spMkLst>
        </pc:spChg>
      </pc:sldChg>
      <pc:sldChg chg="addSp delSp modSp mod">
        <pc:chgData name="Alison Barnes" userId="aa6150f5-b1c2-4ce4-be68-90b52a46df6a" providerId="ADAL" clId="{FF016FD7-28E9-4F32-AD2F-EAC96C6DF0C1}" dt="2024-11-18T15:19:55.651" v="17365"/>
        <pc:sldMkLst>
          <pc:docMk/>
          <pc:sldMk cId="3919281593" sldId="269"/>
        </pc:sldMkLst>
        <pc:spChg chg="mod">
          <ac:chgData name="Alison Barnes" userId="aa6150f5-b1c2-4ce4-be68-90b52a46df6a" providerId="ADAL" clId="{FF016FD7-28E9-4F32-AD2F-EAC96C6DF0C1}" dt="2024-11-15T11:37:11.745" v="16799" actId="20577"/>
          <ac:spMkLst>
            <pc:docMk/>
            <pc:sldMk cId="3919281593" sldId="269"/>
            <ac:spMk id="2" creationId="{2AAC5DD9-D427-D998-260A-5C17DDE4DCEC}"/>
          </ac:spMkLst>
        </pc:spChg>
        <pc:spChg chg="mod">
          <ac:chgData name="Alison Barnes" userId="aa6150f5-b1c2-4ce4-be68-90b52a46df6a" providerId="ADAL" clId="{FF016FD7-28E9-4F32-AD2F-EAC96C6DF0C1}" dt="2024-11-11T16:19:06.975" v="7652" actId="14100"/>
          <ac:spMkLst>
            <pc:docMk/>
            <pc:sldMk cId="3919281593" sldId="269"/>
            <ac:spMk id="3" creationId="{14C8BE02-63BB-F203-A725-AED4ED674C28}"/>
          </ac:spMkLst>
        </pc:spChg>
        <pc:spChg chg="add del mod">
          <ac:chgData name="Alison Barnes" userId="aa6150f5-b1c2-4ce4-be68-90b52a46df6a" providerId="ADAL" clId="{FF016FD7-28E9-4F32-AD2F-EAC96C6DF0C1}" dt="2024-11-07T13:10:01.299" v="1103"/>
          <ac:spMkLst>
            <pc:docMk/>
            <pc:sldMk cId="3919281593" sldId="269"/>
            <ac:spMk id="4" creationId="{78BC299A-6EFE-AC9F-8134-CA8B448C0629}"/>
          </ac:spMkLst>
        </pc:spChg>
        <pc:spChg chg="add del mod">
          <ac:chgData name="Alison Barnes" userId="aa6150f5-b1c2-4ce4-be68-90b52a46df6a" providerId="ADAL" clId="{FF016FD7-28E9-4F32-AD2F-EAC96C6DF0C1}" dt="2024-11-14T11:23:23.685" v="13251"/>
          <ac:spMkLst>
            <pc:docMk/>
            <pc:sldMk cId="3919281593" sldId="269"/>
            <ac:spMk id="4" creationId="{99495876-9442-3C55-1324-D6B233C37183}"/>
          </ac:spMkLst>
        </pc:spChg>
        <pc:spChg chg="add del mod">
          <ac:chgData name="Alison Barnes" userId="aa6150f5-b1c2-4ce4-be68-90b52a46df6a" providerId="ADAL" clId="{FF016FD7-28E9-4F32-AD2F-EAC96C6DF0C1}" dt="2024-11-15T11:37:36.354" v="17271"/>
          <ac:spMkLst>
            <pc:docMk/>
            <pc:sldMk cId="3919281593" sldId="269"/>
            <ac:spMk id="4" creationId="{B0DE6F42-0CF8-2D48-7881-ECCD5EAAA39D}"/>
          </ac:spMkLst>
        </pc:spChg>
        <pc:spChg chg="add del mod">
          <ac:chgData name="Alison Barnes" userId="aa6150f5-b1c2-4ce4-be68-90b52a46df6a" providerId="ADAL" clId="{FF016FD7-28E9-4F32-AD2F-EAC96C6DF0C1}" dt="2024-11-18T15:19:55.650" v="17364"/>
          <ac:spMkLst>
            <pc:docMk/>
            <pc:sldMk cId="3919281593" sldId="269"/>
            <ac:spMk id="5" creationId="{387CEE27-F839-51DD-5E0C-FDDB272BC7D4}"/>
          </ac:spMkLst>
        </pc:spChg>
        <pc:spChg chg="add del mod">
          <ac:chgData name="Alison Barnes" userId="aa6150f5-b1c2-4ce4-be68-90b52a46df6a" providerId="ADAL" clId="{FF016FD7-28E9-4F32-AD2F-EAC96C6DF0C1}" dt="2024-11-14T11:24:15.436" v="13746"/>
          <ac:spMkLst>
            <pc:docMk/>
            <pc:sldMk cId="3919281593" sldId="269"/>
            <ac:spMk id="5" creationId="{6A619D53-857C-1101-97B4-7B49B9A90920}"/>
          </ac:spMkLst>
        </pc:spChg>
        <pc:spChg chg="add del mod">
          <ac:chgData name="Alison Barnes" userId="aa6150f5-b1c2-4ce4-be68-90b52a46df6a" providerId="ADAL" clId="{FF016FD7-28E9-4F32-AD2F-EAC96C6DF0C1}" dt="2024-11-11T16:06:48.237" v="7295"/>
          <ac:spMkLst>
            <pc:docMk/>
            <pc:sldMk cId="3919281593" sldId="269"/>
            <ac:spMk id="5" creationId="{B1EED1DE-6132-F237-7104-0FC6E8E2BEF8}"/>
          </ac:spMkLst>
        </pc:spChg>
        <pc:spChg chg="add mod">
          <ac:chgData name="Alison Barnes" userId="aa6150f5-b1c2-4ce4-be68-90b52a46df6a" providerId="ADAL" clId="{FF016FD7-28E9-4F32-AD2F-EAC96C6DF0C1}" dt="2024-11-18T15:19:55.651" v="17365"/>
          <ac:spMkLst>
            <pc:docMk/>
            <pc:sldMk cId="3919281593" sldId="269"/>
            <ac:spMk id="7" creationId="{85F40ED8-2A54-2417-1E52-18E2C4B190A5}"/>
          </ac:spMkLst>
        </pc:spChg>
        <pc:spChg chg="add del mod">
          <ac:chgData name="Alison Barnes" userId="aa6150f5-b1c2-4ce4-be68-90b52a46df6a" providerId="ADAL" clId="{FF016FD7-28E9-4F32-AD2F-EAC96C6DF0C1}" dt="2024-11-11T16:21:23.949" v="7756"/>
          <ac:spMkLst>
            <pc:docMk/>
            <pc:sldMk cId="3919281593" sldId="269"/>
            <ac:spMk id="8" creationId="{75FD918D-F72C-1C20-2A9B-B7C861C6751E}"/>
          </ac:spMkLst>
        </pc:spChg>
        <pc:spChg chg="add del mod">
          <ac:chgData name="Alison Barnes" userId="aa6150f5-b1c2-4ce4-be68-90b52a46df6a" providerId="ADAL" clId="{FF016FD7-28E9-4F32-AD2F-EAC96C6DF0C1}" dt="2024-11-14T11:24:57.850" v="14252"/>
          <ac:spMkLst>
            <pc:docMk/>
            <pc:sldMk cId="3919281593" sldId="269"/>
            <ac:spMk id="8" creationId="{80A484C9-F07A-6DD8-E836-299D50D9DA23}"/>
          </ac:spMkLst>
        </pc:spChg>
        <pc:spChg chg="add del mod">
          <ac:chgData name="Alison Barnes" userId="aa6150f5-b1c2-4ce4-be68-90b52a46df6a" providerId="ADAL" clId="{FF016FD7-28E9-4F32-AD2F-EAC96C6DF0C1}" dt="2024-11-14T11:25:20.765" v="14744"/>
          <ac:spMkLst>
            <pc:docMk/>
            <pc:sldMk cId="3919281593" sldId="269"/>
            <ac:spMk id="9" creationId="{F353F123-6226-EA5A-CB61-9D55343223A0}"/>
          </ac:spMkLst>
        </pc:spChg>
        <pc:spChg chg="add del mod">
          <ac:chgData name="Alison Barnes" userId="aa6150f5-b1c2-4ce4-be68-90b52a46df6a" providerId="ADAL" clId="{FF016FD7-28E9-4F32-AD2F-EAC96C6DF0C1}" dt="2024-11-11T16:38:23.770" v="8343"/>
          <ac:spMkLst>
            <pc:docMk/>
            <pc:sldMk cId="3919281593" sldId="269"/>
            <ac:spMk id="10" creationId="{4D9FB534-B90E-D8CC-E0C7-D0C9BDE6659C}"/>
          </ac:spMkLst>
        </pc:spChg>
        <pc:spChg chg="add del mod">
          <ac:chgData name="Alison Barnes" userId="aa6150f5-b1c2-4ce4-be68-90b52a46df6a" providerId="ADAL" clId="{FF016FD7-28E9-4F32-AD2F-EAC96C6DF0C1}" dt="2024-11-14T12:35:07.502" v="15133"/>
          <ac:spMkLst>
            <pc:docMk/>
            <pc:sldMk cId="3919281593" sldId="269"/>
            <ac:spMk id="10" creationId="{B7B3FD5C-4AFC-BDDA-BAC3-5CFD19BD6B87}"/>
          </ac:spMkLst>
        </pc:spChg>
        <pc:spChg chg="del">
          <ac:chgData name="Alison Barnes" userId="aa6150f5-b1c2-4ce4-be68-90b52a46df6a" providerId="ADAL" clId="{FF016FD7-28E9-4F32-AD2F-EAC96C6DF0C1}" dt="2024-11-07T13:07:14.312" v="517"/>
          <ac:spMkLst>
            <pc:docMk/>
            <pc:sldMk cId="3919281593" sldId="269"/>
            <ac:spMk id="11" creationId="{A03D1B64-3195-2F5A-F26E-C24E9ED395A4}"/>
          </ac:spMkLst>
        </pc:spChg>
        <pc:spChg chg="add del mod">
          <ac:chgData name="Alison Barnes" userId="aa6150f5-b1c2-4ce4-be68-90b52a46df6a" providerId="ADAL" clId="{FF016FD7-28E9-4F32-AD2F-EAC96C6DF0C1}" dt="2024-11-11T16:39:21.447" v="8811"/>
          <ac:spMkLst>
            <pc:docMk/>
            <pc:sldMk cId="3919281593" sldId="269"/>
            <ac:spMk id="11" creationId="{A80EA2BB-B430-60BD-F9F8-381B16E3ABF7}"/>
          </ac:spMkLst>
        </pc:spChg>
        <pc:spChg chg="add del mod">
          <ac:chgData name="Alison Barnes" userId="aa6150f5-b1c2-4ce4-be68-90b52a46df6a" providerId="ADAL" clId="{FF016FD7-28E9-4F32-AD2F-EAC96C6DF0C1}" dt="2024-11-14T12:35:28.223" v="15196"/>
          <ac:spMkLst>
            <pc:docMk/>
            <pc:sldMk cId="3919281593" sldId="269"/>
            <ac:spMk id="11" creationId="{CC744E37-0C60-71AB-D24F-3852A30B4D57}"/>
          </ac:spMkLst>
        </pc:spChg>
        <pc:spChg chg="add del mod">
          <ac:chgData name="Alison Barnes" userId="aa6150f5-b1c2-4ce4-be68-90b52a46df6a" providerId="ADAL" clId="{FF016FD7-28E9-4F32-AD2F-EAC96C6DF0C1}" dt="2024-11-15T11:29:09.172" v="16752"/>
          <ac:spMkLst>
            <pc:docMk/>
            <pc:sldMk cId="3919281593" sldId="269"/>
            <ac:spMk id="12" creationId="{561F6AA6-7416-C2F9-E676-CA8855D1C616}"/>
          </ac:spMkLst>
        </pc:spChg>
        <pc:spChg chg="add del mod">
          <ac:chgData name="Alison Barnes" userId="aa6150f5-b1c2-4ce4-be68-90b52a46df6a" providerId="ADAL" clId="{FF016FD7-28E9-4F32-AD2F-EAC96C6DF0C1}" dt="2024-11-11T16:39:55.067" v="9237"/>
          <ac:spMkLst>
            <pc:docMk/>
            <pc:sldMk cId="3919281593" sldId="269"/>
            <ac:spMk id="12" creationId="{6DA05E24-1D95-7FA1-285F-C63BF63B096B}"/>
          </ac:spMkLst>
        </pc:spChg>
        <pc:spChg chg="add del mod">
          <ac:chgData name="Alison Barnes" userId="aa6150f5-b1c2-4ce4-be68-90b52a46df6a" providerId="ADAL" clId="{FF016FD7-28E9-4F32-AD2F-EAC96C6DF0C1}" dt="2024-11-11T16:51:31.684" v="9751"/>
          <ac:spMkLst>
            <pc:docMk/>
            <pc:sldMk cId="3919281593" sldId="269"/>
            <ac:spMk id="13" creationId="{87FCFCFF-A99F-A1D7-3A41-3D6E28B0EF78}"/>
          </ac:spMkLst>
        </pc:spChg>
        <pc:spChg chg="add del mod">
          <ac:chgData name="Alison Barnes" userId="aa6150f5-b1c2-4ce4-be68-90b52a46df6a" providerId="ADAL" clId="{FF016FD7-28E9-4F32-AD2F-EAC96C6DF0C1}" dt="2024-11-11T16:53:12.819" v="10210"/>
          <ac:spMkLst>
            <pc:docMk/>
            <pc:sldMk cId="3919281593" sldId="269"/>
            <ac:spMk id="14" creationId="{769C009E-5DFC-148C-29A9-D8F39164F7AF}"/>
          </ac:spMkLst>
        </pc:spChg>
        <pc:spChg chg="add del mod">
          <ac:chgData name="Alison Barnes" userId="aa6150f5-b1c2-4ce4-be68-90b52a46df6a" providerId="ADAL" clId="{FF016FD7-28E9-4F32-AD2F-EAC96C6DF0C1}" dt="2024-11-11T16:56:11.870" v="10640"/>
          <ac:spMkLst>
            <pc:docMk/>
            <pc:sldMk cId="3919281593" sldId="269"/>
            <ac:spMk id="15" creationId="{1BBC74E7-CC79-53B6-0017-D7733BBCB1CE}"/>
          </ac:spMkLst>
        </pc:spChg>
        <pc:spChg chg="add del mod">
          <ac:chgData name="Alison Barnes" userId="aa6150f5-b1c2-4ce4-be68-90b52a46df6a" providerId="ADAL" clId="{FF016FD7-28E9-4F32-AD2F-EAC96C6DF0C1}" dt="2024-11-13T10:00:41.653" v="12256"/>
          <ac:spMkLst>
            <pc:docMk/>
            <pc:sldMk cId="3919281593" sldId="269"/>
            <ac:spMk id="16" creationId="{46B1CD48-F337-92C3-DCE7-F78C165DACAA}"/>
          </ac:spMkLst>
        </pc:spChg>
        <pc:picChg chg="add del mod ord">
          <ac:chgData name="Alison Barnes" userId="aa6150f5-b1c2-4ce4-be68-90b52a46df6a" providerId="ADAL" clId="{FF016FD7-28E9-4F32-AD2F-EAC96C6DF0C1}" dt="2024-11-11T13:07:42.136" v="5840"/>
          <ac:picMkLst>
            <pc:docMk/>
            <pc:sldMk cId="3919281593" sldId="269"/>
            <ac:picMk id="4" creationId="{02422AB5-33A2-D47E-7E63-2F4D138659FA}"/>
          </ac:picMkLst>
        </pc:picChg>
        <pc:picChg chg="add del mod ord">
          <ac:chgData name="Alison Barnes" userId="aa6150f5-b1c2-4ce4-be68-90b52a46df6a" providerId="ADAL" clId="{FF016FD7-28E9-4F32-AD2F-EAC96C6DF0C1}" dt="2024-11-14T12:35:31.960" v="15225"/>
          <ac:picMkLst>
            <pc:docMk/>
            <pc:sldMk cId="3919281593" sldId="269"/>
            <ac:picMk id="7" creationId="{D7F7F80E-807A-4FB9-54A4-F01480A9D19F}"/>
          </ac:picMkLst>
        </pc:picChg>
        <pc:picChg chg="del">
          <ac:chgData name="Alison Barnes" userId="aa6150f5-b1c2-4ce4-be68-90b52a46df6a" providerId="ADAL" clId="{FF016FD7-28E9-4F32-AD2F-EAC96C6DF0C1}" dt="2024-11-11T11:39:55.932" v="4343"/>
          <ac:picMkLst>
            <pc:docMk/>
            <pc:sldMk cId="3919281593" sldId="269"/>
            <ac:picMk id="9" creationId="{310E3B12-220C-6756-6145-8DFF35F9B993}"/>
          </ac:picMkLst>
        </pc:picChg>
        <pc:picChg chg="add mod ord">
          <ac:chgData name="Alison Barnes" userId="aa6150f5-b1c2-4ce4-be68-90b52a46df6a" providerId="ADAL" clId="{FF016FD7-28E9-4F32-AD2F-EAC96C6DF0C1}" dt="2024-11-14T12:36:09.415" v="15255" actId="14100"/>
          <ac:picMkLst>
            <pc:docMk/>
            <pc:sldMk cId="3919281593" sldId="269"/>
            <ac:picMk id="13" creationId="{6153A0A2-F690-36C5-DDF5-52ABCA6B91B7}"/>
          </ac:picMkLst>
        </pc:picChg>
      </pc:sldChg>
      <pc:sldChg chg="addSp delSp modSp mod">
        <pc:chgData name="Alison Barnes" userId="aa6150f5-b1c2-4ce4-be68-90b52a46df6a" providerId="ADAL" clId="{FF016FD7-28E9-4F32-AD2F-EAC96C6DF0C1}" dt="2024-11-18T15:19:55.661" v="17367"/>
        <pc:sldMkLst>
          <pc:docMk/>
          <pc:sldMk cId="2580873881" sldId="270"/>
        </pc:sldMkLst>
        <pc:spChg chg="mod">
          <ac:chgData name="Alison Barnes" userId="aa6150f5-b1c2-4ce4-be68-90b52a46df6a" providerId="ADAL" clId="{FF016FD7-28E9-4F32-AD2F-EAC96C6DF0C1}" dt="2024-11-15T11:37:15.770" v="16801" actId="20577"/>
          <ac:spMkLst>
            <pc:docMk/>
            <pc:sldMk cId="2580873881" sldId="270"/>
            <ac:spMk id="2" creationId="{6FFF7CE5-8D6A-9D5C-9254-0AA60B77694F}"/>
          </ac:spMkLst>
        </pc:spChg>
        <pc:spChg chg="mod">
          <ac:chgData name="Alison Barnes" userId="aa6150f5-b1c2-4ce4-be68-90b52a46df6a" providerId="ADAL" clId="{FF016FD7-28E9-4F32-AD2F-EAC96C6DF0C1}" dt="2024-11-11T16:18:40.268" v="7648" actId="14100"/>
          <ac:spMkLst>
            <pc:docMk/>
            <pc:sldMk cId="2580873881" sldId="270"/>
            <ac:spMk id="3" creationId="{12E80C9B-A526-0DB8-5281-A6986BE217F1}"/>
          </ac:spMkLst>
        </pc:spChg>
        <pc:spChg chg="add del mod">
          <ac:chgData name="Alison Barnes" userId="aa6150f5-b1c2-4ce4-be68-90b52a46df6a" providerId="ADAL" clId="{FF016FD7-28E9-4F32-AD2F-EAC96C6DF0C1}" dt="2024-11-14T11:23:23.693" v="13253"/>
          <ac:spMkLst>
            <pc:docMk/>
            <pc:sldMk cId="2580873881" sldId="270"/>
            <ac:spMk id="4" creationId="{5F9ACA01-4903-7E60-5F1E-B564186F8719}"/>
          </ac:spMkLst>
        </pc:spChg>
        <pc:spChg chg="add del mod">
          <ac:chgData name="Alison Barnes" userId="aa6150f5-b1c2-4ce4-be68-90b52a46df6a" providerId="ADAL" clId="{FF016FD7-28E9-4F32-AD2F-EAC96C6DF0C1}" dt="2024-11-07T13:10:01.300" v="1105"/>
          <ac:spMkLst>
            <pc:docMk/>
            <pc:sldMk cId="2580873881" sldId="270"/>
            <ac:spMk id="4" creationId="{B5AFF64D-ABCA-5C1F-CD16-44D5DD6F2E04}"/>
          </ac:spMkLst>
        </pc:spChg>
        <pc:spChg chg="add del mod">
          <ac:chgData name="Alison Barnes" userId="aa6150f5-b1c2-4ce4-be68-90b52a46df6a" providerId="ADAL" clId="{FF016FD7-28E9-4F32-AD2F-EAC96C6DF0C1}" dt="2024-11-15T11:37:36.363" v="17273"/>
          <ac:spMkLst>
            <pc:docMk/>
            <pc:sldMk cId="2580873881" sldId="270"/>
            <ac:spMk id="4" creationId="{C2C08087-FB58-1D55-52E7-8EA1A9032EA2}"/>
          </ac:spMkLst>
        </pc:spChg>
        <pc:spChg chg="add del mod">
          <ac:chgData name="Alison Barnes" userId="aa6150f5-b1c2-4ce4-be68-90b52a46df6a" providerId="ADAL" clId="{FF016FD7-28E9-4F32-AD2F-EAC96C6DF0C1}" dt="2024-11-11T16:06:48.246" v="7297"/>
          <ac:spMkLst>
            <pc:docMk/>
            <pc:sldMk cId="2580873881" sldId="270"/>
            <ac:spMk id="5" creationId="{4489F190-C109-0E76-A795-115FA70A9EC1}"/>
          </ac:spMkLst>
        </pc:spChg>
        <pc:spChg chg="add del mod">
          <ac:chgData name="Alison Barnes" userId="aa6150f5-b1c2-4ce4-be68-90b52a46df6a" providerId="ADAL" clId="{FF016FD7-28E9-4F32-AD2F-EAC96C6DF0C1}" dt="2024-11-18T15:19:55.659" v="17366"/>
          <ac:spMkLst>
            <pc:docMk/>
            <pc:sldMk cId="2580873881" sldId="270"/>
            <ac:spMk id="5" creationId="{69F763E6-00DF-EDA7-F0E0-C1CB6ECE6B70}"/>
          </ac:spMkLst>
        </pc:spChg>
        <pc:spChg chg="add del mod">
          <ac:chgData name="Alison Barnes" userId="aa6150f5-b1c2-4ce4-be68-90b52a46df6a" providerId="ADAL" clId="{FF016FD7-28E9-4F32-AD2F-EAC96C6DF0C1}" dt="2024-11-14T11:24:15.443" v="13748"/>
          <ac:spMkLst>
            <pc:docMk/>
            <pc:sldMk cId="2580873881" sldId="270"/>
            <ac:spMk id="5" creationId="{84A2B497-2D33-1DD8-B291-0D5933BFF6E8}"/>
          </ac:spMkLst>
        </pc:spChg>
        <pc:spChg chg="add del mod">
          <ac:chgData name="Alison Barnes" userId="aa6150f5-b1c2-4ce4-be68-90b52a46df6a" providerId="ADAL" clId="{FF016FD7-28E9-4F32-AD2F-EAC96C6DF0C1}" dt="2024-11-14T11:24:57.856" v="14254"/>
          <ac:spMkLst>
            <pc:docMk/>
            <pc:sldMk cId="2580873881" sldId="270"/>
            <ac:spMk id="7" creationId="{04690DCF-EE49-AA1C-C7BC-743EC3273225}"/>
          </ac:spMkLst>
        </pc:spChg>
        <pc:spChg chg="add mod">
          <ac:chgData name="Alison Barnes" userId="aa6150f5-b1c2-4ce4-be68-90b52a46df6a" providerId="ADAL" clId="{FF016FD7-28E9-4F32-AD2F-EAC96C6DF0C1}" dt="2024-11-18T15:19:55.661" v="17367"/>
          <ac:spMkLst>
            <pc:docMk/>
            <pc:sldMk cId="2580873881" sldId="270"/>
            <ac:spMk id="7" creationId="{784AC5C6-DC0B-877F-52AF-3E2770907A39}"/>
          </ac:spMkLst>
        </pc:spChg>
        <pc:spChg chg="add del mod">
          <ac:chgData name="Alison Barnes" userId="aa6150f5-b1c2-4ce4-be68-90b52a46df6a" providerId="ADAL" clId="{FF016FD7-28E9-4F32-AD2F-EAC96C6DF0C1}" dt="2024-11-14T11:25:20.772" v="14746"/>
          <ac:spMkLst>
            <pc:docMk/>
            <pc:sldMk cId="2580873881" sldId="270"/>
            <ac:spMk id="9" creationId="{C2E4602D-9529-B432-B193-8C3DFC1573D4}"/>
          </ac:spMkLst>
        </pc:spChg>
        <pc:spChg chg="add del mod">
          <ac:chgData name="Alison Barnes" userId="aa6150f5-b1c2-4ce4-be68-90b52a46df6a" providerId="ADAL" clId="{FF016FD7-28E9-4F32-AD2F-EAC96C6DF0C1}" dt="2024-11-11T16:21:23.957" v="7758"/>
          <ac:spMkLst>
            <pc:docMk/>
            <pc:sldMk cId="2580873881" sldId="270"/>
            <ac:spMk id="9" creationId="{C390421E-8E82-DAD4-47DB-DD18D396E2B3}"/>
          </ac:spMkLst>
        </pc:spChg>
        <pc:spChg chg="add del mod">
          <ac:chgData name="Alison Barnes" userId="aa6150f5-b1c2-4ce4-be68-90b52a46df6a" providerId="ADAL" clId="{FF016FD7-28E9-4F32-AD2F-EAC96C6DF0C1}" dt="2024-11-14T12:35:07.511" v="15135"/>
          <ac:spMkLst>
            <pc:docMk/>
            <pc:sldMk cId="2580873881" sldId="270"/>
            <ac:spMk id="10" creationId="{748A2534-8F12-9047-BAEB-7CE92226DDC1}"/>
          </ac:spMkLst>
        </pc:spChg>
        <pc:spChg chg="add del mod">
          <ac:chgData name="Alison Barnes" userId="aa6150f5-b1c2-4ce4-be68-90b52a46df6a" providerId="ADAL" clId="{FF016FD7-28E9-4F32-AD2F-EAC96C6DF0C1}" dt="2024-11-14T12:35:28.241" v="15198"/>
          <ac:spMkLst>
            <pc:docMk/>
            <pc:sldMk cId="2580873881" sldId="270"/>
            <ac:spMk id="11" creationId="{0AA77E69-5376-F05F-00FF-3121849585BF}"/>
          </ac:spMkLst>
        </pc:spChg>
        <pc:spChg chg="add del mod">
          <ac:chgData name="Alison Barnes" userId="aa6150f5-b1c2-4ce4-be68-90b52a46df6a" providerId="ADAL" clId="{FF016FD7-28E9-4F32-AD2F-EAC96C6DF0C1}" dt="2024-11-11T16:38:23.777" v="8345"/>
          <ac:spMkLst>
            <pc:docMk/>
            <pc:sldMk cId="2580873881" sldId="270"/>
            <ac:spMk id="11" creationId="{7B943C78-D8F1-B2E2-C819-D8349DA75B66}"/>
          </ac:spMkLst>
        </pc:spChg>
        <pc:spChg chg="add del mod">
          <ac:chgData name="Alison Barnes" userId="aa6150f5-b1c2-4ce4-be68-90b52a46df6a" providerId="ADAL" clId="{FF016FD7-28E9-4F32-AD2F-EAC96C6DF0C1}" dt="2024-11-15T11:29:09.178" v="16754"/>
          <ac:spMkLst>
            <pc:docMk/>
            <pc:sldMk cId="2580873881" sldId="270"/>
            <ac:spMk id="12" creationId="{57FFACA5-64BA-ADAA-A614-8697CDF48D62}"/>
          </ac:spMkLst>
        </pc:spChg>
        <pc:spChg chg="del">
          <ac:chgData name="Alison Barnes" userId="aa6150f5-b1c2-4ce4-be68-90b52a46df6a" providerId="ADAL" clId="{FF016FD7-28E9-4F32-AD2F-EAC96C6DF0C1}" dt="2024-11-07T13:07:14.321" v="519"/>
          <ac:spMkLst>
            <pc:docMk/>
            <pc:sldMk cId="2580873881" sldId="270"/>
            <ac:spMk id="12" creationId="{5C5FD0CF-B901-4C77-EBBA-C9307275FE04}"/>
          </ac:spMkLst>
        </pc:spChg>
        <pc:spChg chg="add del mod">
          <ac:chgData name="Alison Barnes" userId="aa6150f5-b1c2-4ce4-be68-90b52a46df6a" providerId="ADAL" clId="{FF016FD7-28E9-4F32-AD2F-EAC96C6DF0C1}" dt="2024-11-11T16:39:21.455" v="8813"/>
          <ac:spMkLst>
            <pc:docMk/>
            <pc:sldMk cId="2580873881" sldId="270"/>
            <ac:spMk id="12" creationId="{E1110C86-8D8B-6FD3-A207-12A8A687C784}"/>
          </ac:spMkLst>
        </pc:spChg>
        <pc:spChg chg="add del mod">
          <ac:chgData name="Alison Barnes" userId="aa6150f5-b1c2-4ce4-be68-90b52a46df6a" providerId="ADAL" clId="{FF016FD7-28E9-4F32-AD2F-EAC96C6DF0C1}" dt="2024-11-11T16:39:55.074" v="9239"/>
          <ac:spMkLst>
            <pc:docMk/>
            <pc:sldMk cId="2580873881" sldId="270"/>
            <ac:spMk id="13" creationId="{66BA5DF1-3538-D471-2A96-DF0B0C551DE9}"/>
          </ac:spMkLst>
        </pc:spChg>
        <pc:spChg chg="add del mod">
          <ac:chgData name="Alison Barnes" userId="aa6150f5-b1c2-4ce4-be68-90b52a46df6a" providerId="ADAL" clId="{FF016FD7-28E9-4F32-AD2F-EAC96C6DF0C1}" dt="2024-11-11T16:51:31.693" v="9753"/>
          <ac:spMkLst>
            <pc:docMk/>
            <pc:sldMk cId="2580873881" sldId="270"/>
            <ac:spMk id="14" creationId="{5CDD0A0A-F7ED-18CA-252C-54081ED367C1}"/>
          </ac:spMkLst>
        </pc:spChg>
        <pc:spChg chg="add del mod">
          <ac:chgData name="Alison Barnes" userId="aa6150f5-b1c2-4ce4-be68-90b52a46df6a" providerId="ADAL" clId="{FF016FD7-28E9-4F32-AD2F-EAC96C6DF0C1}" dt="2024-11-11T16:53:12.827" v="10212"/>
          <ac:spMkLst>
            <pc:docMk/>
            <pc:sldMk cId="2580873881" sldId="270"/>
            <ac:spMk id="15" creationId="{D0CD3575-F339-8312-22CE-92624568E9D2}"/>
          </ac:spMkLst>
        </pc:spChg>
        <pc:spChg chg="add del mod">
          <ac:chgData name="Alison Barnes" userId="aa6150f5-b1c2-4ce4-be68-90b52a46df6a" providerId="ADAL" clId="{FF016FD7-28E9-4F32-AD2F-EAC96C6DF0C1}" dt="2024-11-11T16:56:11.877" v="10642"/>
          <ac:spMkLst>
            <pc:docMk/>
            <pc:sldMk cId="2580873881" sldId="270"/>
            <ac:spMk id="16" creationId="{352C03D0-ADDF-CAD2-19AC-68C1460C47E7}"/>
          </ac:spMkLst>
        </pc:spChg>
        <pc:spChg chg="add del mod">
          <ac:chgData name="Alison Barnes" userId="aa6150f5-b1c2-4ce4-be68-90b52a46df6a" providerId="ADAL" clId="{FF016FD7-28E9-4F32-AD2F-EAC96C6DF0C1}" dt="2024-11-13T10:00:41.663" v="12258"/>
          <ac:spMkLst>
            <pc:docMk/>
            <pc:sldMk cId="2580873881" sldId="270"/>
            <ac:spMk id="17" creationId="{663373E2-296B-3807-923B-1D6F094B82CA}"/>
          </ac:spMkLst>
        </pc:spChg>
        <pc:picChg chg="add del mod ord">
          <ac:chgData name="Alison Barnes" userId="aa6150f5-b1c2-4ce4-be68-90b52a46df6a" providerId="ADAL" clId="{FF016FD7-28E9-4F32-AD2F-EAC96C6DF0C1}" dt="2024-11-11T13:07:30.404" v="5820"/>
          <ac:picMkLst>
            <pc:docMk/>
            <pc:sldMk cId="2580873881" sldId="270"/>
            <ac:picMk id="4" creationId="{A9F059AD-D34F-ECF3-DF4E-3600990DDB84}"/>
          </ac:picMkLst>
        </pc:picChg>
        <pc:picChg chg="add del mod ord">
          <ac:chgData name="Alison Barnes" userId="aa6150f5-b1c2-4ce4-be68-90b52a46df6a" providerId="ADAL" clId="{FF016FD7-28E9-4F32-AD2F-EAC96C6DF0C1}" dt="2024-11-11T13:09:58.191" v="5860"/>
          <ac:picMkLst>
            <pc:docMk/>
            <pc:sldMk cId="2580873881" sldId="270"/>
            <ac:picMk id="7" creationId="{94B666EA-8630-CD35-D1EC-562C447C287D}"/>
          </ac:picMkLst>
        </pc:picChg>
        <pc:picChg chg="add del mod ord">
          <ac:chgData name="Alison Barnes" userId="aa6150f5-b1c2-4ce4-be68-90b52a46df6a" providerId="ADAL" clId="{FF016FD7-28E9-4F32-AD2F-EAC96C6DF0C1}" dt="2024-11-14T12:35:42.463" v="15245"/>
          <ac:picMkLst>
            <pc:docMk/>
            <pc:sldMk cId="2580873881" sldId="270"/>
            <ac:picMk id="8" creationId="{2259F9C1-2EE0-81FC-6D9B-EF8613034058}"/>
          </ac:picMkLst>
        </pc:picChg>
        <pc:picChg chg="del">
          <ac:chgData name="Alison Barnes" userId="aa6150f5-b1c2-4ce4-be68-90b52a46df6a" providerId="ADAL" clId="{FF016FD7-28E9-4F32-AD2F-EAC96C6DF0C1}" dt="2024-11-11T11:40:03.887" v="4363"/>
          <ac:picMkLst>
            <pc:docMk/>
            <pc:sldMk cId="2580873881" sldId="270"/>
            <ac:picMk id="10" creationId="{AD20FCA3-699D-1D62-3A74-DB166AACF398}"/>
          </ac:picMkLst>
        </pc:picChg>
        <pc:picChg chg="add mod ord">
          <ac:chgData name="Alison Barnes" userId="aa6150f5-b1c2-4ce4-be68-90b52a46df6a" providerId="ADAL" clId="{FF016FD7-28E9-4F32-AD2F-EAC96C6DF0C1}" dt="2024-11-14T12:36:15.614" v="15256" actId="14100"/>
          <ac:picMkLst>
            <pc:docMk/>
            <pc:sldMk cId="2580873881" sldId="270"/>
            <ac:picMk id="13" creationId="{37A6B247-22E8-6838-CC00-5FA01358CF1B}"/>
          </ac:picMkLst>
        </pc:picChg>
      </pc:sldChg>
      <pc:sldChg chg="addSp delSp modSp del mod ord modClrScheme chgLayout">
        <pc:chgData name="Alison Barnes" userId="aa6150f5-b1c2-4ce4-be68-90b52a46df6a" providerId="ADAL" clId="{FF016FD7-28E9-4F32-AD2F-EAC96C6DF0C1}" dt="2024-11-11T11:46:05.724" v="4375" actId="2696"/>
        <pc:sldMkLst>
          <pc:docMk/>
          <pc:sldMk cId="1976320264" sldId="271"/>
        </pc:sldMkLst>
        <pc:spChg chg="mod ord">
          <ac:chgData name="Alison Barnes" userId="aa6150f5-b1c2-4ce4-be68-90b52a46df6a" providerId="ADAL" clId="{FF016FD7-28E9-4F32-AD2F-EAC96C6DF0C1}" dt="2024-11-11T11:13:02.944" v="4093" actId="20577"/>
          <ac:spMkLst>
            <pc:docMk/>
            <pc:sldMk cId="1976320264" sldId="271"/>
            <ac:spMk id="2" creationId="{7619A9C8-CADB-17E5-0206-53FB7F3BC913}"/>
          </ac:spMkLst>
        </pc:spChg>
        <pc:spChg chg="del mod ord">
          <ac:chgData name="Alison Barnes" userId="aa6150f5-b1c2-4ce4-be68-90b52a46df6a" providerId="ADAL" clId="{FF016FD7-28E9-4F32-AD2F-EAC96C6DF0C1}" dt="2024-11-07T16:52:26.989" v="2769" actId="700"/>
          <ac:spMkLst>
            <pc:docMk/>
            <pc:sldMk cId="1976320264" sldId="271"/>
            <ac:spMk id="3" creationId="{45568FEF-55FD-DD46-C9FB-B2CB063DF86C}"/>
          </ac:spMkLst>
        </pc:spChg>
        <pc:spChg chg="add del mod">
          <ac:chgData name="Alison Barnes" userId="aa6150f5-b1c2-4ce4-be68-90b52a46df6a" providerId="ADAL" clId="{FF016FD7-28E9-4F32-AD2F-EAC96C6DF0C1}" dt="2024-11-07T13:10:01.294" v="1099"/>
          <ac:spMkLst>
            <pc:docMk/>
            <pc:sldMk cId="1976320264" sldId="271"/>
            <ac:spMk id="4" creationId="{FE152DFE-2AC2-AAAA-29B5-5B52FB10CE5E}"/>
          </ac:spMkLst>
        </pc:spChg>
        <pc:spChg chg="add mod ord">
          <ac:chgData name="Alison Barnes" userId="aa6150f5-b1c2-4ce4-be68-90b52a46df6a" providerId="ADAL" clId="{FF016FD7-28E9-4F32-AD2F-EAC96C6DF0C1}" dt="2024-11-07T16:52:26.989" v="2769" actId="700"/>
          <ac:spMkLst>
            <pc:docMk/>
            <pc:sldMk cId="1976320264" sldId="271"/>
            <ac:spMk id="5" creationId="{D50AB118-30C7-2576-08EE-78DC2262813C}"/>
          </ac:spMkLst>
        </pc:spChg>
        <pc:spChg chg="mod ord">
          <ac:chgData name="Alison Barnes" userId="aa6150f5-b1c2-4ce4-be68-90b52a46df6a" providerId="ADAL" clId="{FF016FD7-28E9-4F32-AD2F-EAC96C6DF0C1}" dt="2024-11-07T16:52:26.989" v="2769" actId="700"/>
          <ac:spMkLst>
            <pc:docMk/>
            <pc:sldMk cId="1976320264" sldId="271"/>
            <ac:spMk id="6" creationId="{A620F69E-1B47-7A0A-15E1-EB7AC89EAC2C}"/>
          </ac:spMkLst>
        </pc:spChg>
        <pc:spChg chg="mod ord">
          <ac:chgData name="Alison Barnes" userId="aa6150f5-b1c2-4ce4-be68-90b52a46df6a" providerId="ADAL" clId="{FF016FD7-28E9-4F32-AD2F-EAC96C6DF0C1}" dt="2024-11-11T11:45:57.571" v="4373" actId="12"/>
          <ac:spMkLst>
            <pc:docMk/>
            <pc:sldMk cId="1976320264" sldId="271"/>
            <ac:spMk id="7" creationId="{ACE3128A-D7B1-786A-092B-B731400F713A}"/>
          </ac:spMkLst>
        </pc:spChg>
        <pc:spChg chg="del">
          <ac:chgData name="Alison Barnes" userId="aa6150f5-b1c2-4ce4-be68-90b52a46df6a" providerId="ADAL" clId="{FF016FD7-28E9-4F32-AD2F-EAC96C6DF0C1}" dt="2024-11-07T13:07:14.293" v="513"/>
          <ac:spMkLst>
            <pc:docMk/>
            <pc:sldMk cId="1976320264" sldId="271"/>
            <ac:spMk id="8" creationId="{162B32F9-13FA-FA71-5E4F-6ADC4C765DCF}"/>
          </ac:spMkLst>
        </pc:spChg>
        <pc:spChg chg="add mod ord">
          <ac:chgData name="Alison Barnes" userId="aa6150f5-b1c2-4ce4-be68-90b52a46df6a" providerId="ADAL" clId="{FF016FD7-28E9-4F32-AD2F-EAC96C6DF0C1}" dt="2024-11-07T16:52:26.989" v="2769" actId="700"/>
          <ac:spMkLst>
            <pc:docMk/>
            <pc:sldMk cId="1976320264" sldId="271"/>
            <ac:spMk id="9" creationId="{534BA834-2E37-1876-4563-E3D74ABBBB9A}"/>
          </ac:spMkLst>
        </pc:spChg>
      </pc:sldChg>
      <pc:sldChg chg="addSp delSp modSp mod">
        <pc:chgData name="Alison Barnes" userId="aa6150f5-b1c2-4ce4-be68-90b52a46df6a" providerId="ADAL" clId="{FF016FD7-28E9-4F32-AD2F-EAC96C6DF0C1}" dt="2024-11-19T10:23:48.893" v="17395" actId="20577"/>
        <pc:sldMkLst>
          <pc:docMk/>
          <pc:sldMk cId="1670449824" sldId="272"/>
        </pc:sldMkLst>
        <pc:spChg chg="mod">
          <ac:chgData name="Alison Barnes" userId="aa6150f5-b1c2-4ce4-be68-90b52a46df6a" providerId="ADAL" clId="{FF016FD7-28E9-4F32-AD2F-EAC96C6DF0C1}" dt="2024-11-15T11:36:51.233" v="16789" actId="20577"/>
          <ac:spMkLst>
            <pc:docMk/>
            <pc:sldMk cId="1670449824" sldId="272"/>
            <ac:spMk id="2" creationId="{D5954868-6479-D5A5-DF27-FAD400FCEFD5}"/>
          </ac:spMkLst>
        </pc:spChg>
        <pc:spChg chg="mod">
          <ac:chgData name="Alison Barnes" userId="aa6150f5-b1c2-4ce4-be68-90b52a46df6a" providerId="ADAL" clId="{FF016FD7-28E9-4F32-AD2F-EAC96C6DF0C1}" dt="2024-11-19T10:23:48.893" v="17395" actId="20577"/>
          <ac:spMkLst>
            <pc:docMk/>
            <pc:sldMk cId="1670449824" sldId="272"/>
            <ac:spMk id="3" creationId="{60372A04-6A81-09EA-6F6A-5915D067B9BF}"/>
          </ac:spMkLst>
        </pc:spChg>
        <pc:spChg chg="add del mod">
          <ac:chgData name="Alison Barnes" userId="aa6150f5-b1c2-4ce4-be68-90b52a46df6a" providerId="ADAL" clId="{FF016FD7-28E9-4F32-AD2F-EAC96C6DF0C1}" dt="2024-11-11T16:21:23.922" v="7748"/>
          <ac:spMkLst>
            <pc:docMk/>
            <pc:sldMk cId="1670449824" sldId="272"/>
            <ac:spMk id="5" creationId="{2492F876-9DAA-C4BB-A99C-5858089B8673}"/>
          </ac:spMkLst>
        </pc:spChg>
        <pc:spChg chg="add del mod">
          <ac:chgData name="Alison Barnes" userId="aa6150f5-b1c2-4ce4-be68-90b52a46df6a" providerId="ADAL" clId="{FF016FD7-28E9-4F32-AD2F-EAC96C6DF0C1}" dt="2024-11-15T11:37:36.324" v="17263"/>
          <ac:spMkLst>
            <pc:docMk/>
            <pc:sldMk cId="1670449824" sldId="272"/>
            <ac:spMk id="5" creationId="{26A64B09-FB1A-20BF-3BDC-8FEB98BCCD79}"/>
          </ac:spMkLst>
        </pc:spChg>
        <pc:spChg chg="add del mod">
          <ac:chgData name="Alison Barnes" userId="aa6150f5-b1c2-4ce4-be68-90b52a46df6a" providerId="ADAL" clId="{FF016FD7-28E9-4F32-AD2F-EAC96C6DF0C1}" dt="2024-11-07T13:10:01.297" v="1101"/>
          <ac:spMkLst>
            <pc:docMk/>
            <pc:sldMk cId="1670449824" sldId="272"/>
            <ac:spMk id="5" creationId="{45A23244-92E2-82C0-63B7-0B089F9E7AAC}"/>
          </ac:spMkLst>
        </pc:spChg>
        <pc:spChg chg="add del mod">
          <ac:chgData name="Alison Barnes" userId="aa6150f5-b1c2-4ce4-be68-90b52a46df6a" providerId="ADAL" clId="{FF016FD7-28E9-4F32-AD2F-EAC96C6DF0C1}" dt="2024-11-14T11:23:23.645" v="13243"/>
          <ac:spMkLst>
            <pc:docMk/>
            <pc:sldMk cId="1670449824" sldId="272"/>
            <ac:spMk id="5" creationId="{78987BDD-2DE2-85E6-79E8-A7DFB28BF8EC}"/>
          </ac:spMkLst>
        </pc:spChg>
        <pc:spChg chg="mod">
          <ac:chgData name="Alison Barnes" userId="aa6150f5-b1c2-4ce4-be68-90b52a46df6a" providerId="ADAL" clId="{FF016FD7-28E9-4F32-AD2F-EAC96C6DF0C1}" dt="2024-11-13T13:40:51.231" v="12312" actId="20577"/>
          <ac:spMkLst>
            <pc:docMk/>
            <pc:sldMk cId="1670449824" sldId="272"/>
            <ac:spMk id="7" creationId="{351B7F98-3D7A-AEC7-3630-524128DA2A00}"/>
          </ac:spMkLst>
        </pc:spChg>
        <pc:spChg chg="add del mod">
          <ac:chgData name="Alison Barnes" userId="aa6150f5-b1c2-4ce4-be68-90b52a46df6a" providerId="ADAL" clId="{FF016FD7-28E9-4F32-AD2F-EAC96C6DF0C1}" dt="2024-11-11T16:06:48.203" v="7287"/>
          <ac:spMkLst>
            <pc:docMk/>
            <pc:sldMk cId="1670449824" sldId="272"/>
            <ac:spMk id="8" creationId="{5C47188E-B74A-F88C-63AB-D273CF775A22}"/>
          </ac:spMkLst>
        </pc:spChg>
        <pc:spChg chg="add del mod">
          <ac:chgData name="Alison Barnes" userId="aa6150f5-b1c2-4ce4-be68-90b52a46df6a" providerId="ADAL" clId="{FF016FD7-28E9-4F32-AD2F-EAC96C6DF0C1}" dt="2024-11-18T15:19:55.617" v="17356"/>
          <ac:spMkLst>
            <pc:docMk/>
            <pc:sldMk cId="1670449824" sldId="272"/>
            <ac:spMk id="8" creationId="{843B9DC7-E5EE-64B0-E37B-4499B65D8FA8}"/>
          </ac:spMkLst>
        </pc:spChg>
        <pc:spChg chg="add del mod">
          <ac:chgData name="Alison Barnes" userId="aa6150f5-b1c2-4ce4-be68-90b52a46df6a" providerId="ADAL" clId="{FF016FD7-28E9-4F32-AD2F-EAC96C6DF0C1}" dt="2024-11-14T11:24:15.404" v="13738"/>
          <ac:spMkLst>
            <pc:docMk/>
            <pc:sldMk cId="1670449824" sldId="272"/>
            <ac:spMk id="8" creationId="{85BB708A-6B4B-8620-FA8E-6C0826E9AE07}"/>
          </ac:spMkLst>
        </pc:spChg>
        <pc:spChg chg="add del mod">
          <ac:chgData name="Alison Barnes" userId="aa6150f5-b1c2-4ce4-be68-90b52a46df6a" providerId="ADAL" clId="{FF016FD7-28E9-4F32-AD2F-EAC96C6DF0C1}" dt="2024-11-11T16:38:23.744" v="8335"/>
          <ac:spMkLst>
            <pc:docMk/>
            <pc:sldMk cId="1670449824" sldId="272"/>
            <ac:spMk id="9" creationId="{3B55801B-16B4-0886-0B7C-63F45B32648F}"/>
          </ac:spMkLst>
        </pc:spChg>
        <pc:spChg chg="del">
          <ac:chgData name="Alison Barnes" userId="aa6150f5-b1c2-4ce4-be68-90b52a46df6a" providerId="ADAL" clId="{FF016FD7-28E9-4F32-AD2F-EAC96C6DF0C1}" dt="2024-11-07T13:07:14.302" v="515"/>
          <ac:spMkLst>
            <pc:docMk/>
            <pc:sldMk cId="1670449824" sldId="272"/>
            <ac:spMk id="9" creationId="{3D304E23-5EB9-90EA-A952-563D190530F7}"/>
          </ac:spMkLst>
        </pc:spChg>
        <pc:spChg chg="add del mod">
          <ac:chgData name="Alison Barnes" userId="aa6150f5-b1c2-4ce4-be68-90b52a46df6a" providerId="ADAL" clId="{FF016FD7-28E9-4F32-AD2F-EAC96C6DF0C1}" dt="2024-11-14T11:24:57.814" v="14244"/>
          <ac:spMkLst>
            <pc:docMk/>
            <pc:sldMk cId="1670449824" sldId="272"/>
            <ac:spMk id="9" creationId="{A5DFD7B2-5C99-F09C-B847-1BE19C87FAFD}"/>
          </ac:spMkLst>
        </pc:spChg>
        <pc:spChg chg="add mod">
          <ac:chgData name="Alison Barnes" userId="aa6150f5-b1c2-4ce4-be68-90b52a46df6a" providerId="ADAL" clId="{FF016FD7-28E9-4F32-AD2F-EAC96C6DF0C1}" dt="2024-11-18T15:19:55.618" v="17357"/>
          <ac:spMkLst>
            <pc:docMk/>
            <pc:sldMk cId="1670449824" sldId="272"/>
            <ac:spMk id="9" creationId="{D0A76CF2-751E-3AB0-04A9-C5E9DFC798C8}"/>
          </ac:spMkLst>
        </pc:spChg>
        <pc:spChg chg="add del mod">
          <ac:chgData name="Alison Barnes" userId="aa6150f5-b1c2-4ce4-be68-90b52a46df6a" providerId="ADAL" clId="{FF016FD7-28E9-4F32-AD2F-EAC96C6DF0C1}" dt="2024-11-14T11:25:20.736" v="14736"/>
          <ac:spMkLst>
            <pc:docMk/>
            <pc:sldMk cId="1670449824" sldId="272"/>
            <ac:spMk id="10" creationId="{25EEF2D3-9F37-1535-0102-4BEDCCE82D2E}"/>
          </ac:spMkLst>
        </pc:spChg>
        <pc:spChg chg="add del mod">
          <ac:chgData name="Alison Barnes" userId="aa6150f5-b1c2-4ce4-be68-90b52a46df6a" providerId="ADAL" clId="{FF016FD7-28E9-4F32-AD2F-EAC96C6DF0C1}" dt="2024-11-11T16:39:21.409" v="8803"/>
          <ac:spMkLst>
            <pc:docMk/>
            <pc:sldMk cId="1670449824" sldId="272"/>
            <ac:spMk id="10" creationId="{6F2F07BE-F33A-5389-23DF-466BBA12D2BA}"/>
          </ac:spMkLst>
        </pc:spChg>
        <pc:spChg chg="add del mod">
          <ac:chgData name="Alison Barnes" userId="aa6150f5-b1c2-4ce4-be68-90b52a46df6a" providerId="ADAL" clId="{FF016FD7-28E9-4F32-AD2F-EAC96C6DF0C1}" dt="2024-11-11T16:39:55.032" v="9229"/>
          <ac:spMkLst>
            <pc:docMk/>
            <pc:sldMk cId="1670449824" sldId="272"/>
            <ac:spMk id="11" creationId="{EAB1C284-A31C-7B8E-6183-528202A93C94}"/>
          </ac:spMkLst>
        </pc:spChg>
        <pc:spChg chg="add del mod">
          <ac:chgData name="Alison Barnes" userId="aa6150f5-b1c2-4ce4-be68-90b52a46df6a" providerId="ADAL" clId="{FF016FD7-28E9-4F32-AD2F-EAC96C6DF0C1}" dt="2024-11-14T12:35:07.470" v="15125"/>
          <ac:spMkLst>
            <pc:docMk/>
            <pc:sldMk cId="1670449824" sldId="272"/>
            <ac:spMk id="11" creationId="{F2A75CF4-3CDC-10F3-2B2D-89AE1A47713F}"/>
          </ac:spMkLst>
        </pc:spChg>
        <pc:spChg chg="add del mod">
          <ac:chgData name="Alison Barnes" userId="aa6150f5-b1c2-4ce4-be68-90b52a46df6a" providerId="ADAL" clId="{FF016FD7-28E9-4F32-AD2F-EAC96C6DF0C1}" dt="2024-11-11T16:51:31.654" v="9743"/>
          <ac:spMkLst>
            <pc:docMk/>
            <pc:sldMk cId="1670449824" sldId="272"/>
            <ac:spMk id="12" creationId="{8605DE8B-7DCB-02B2-BACE-8CF61A5B85ED}"/>
          </ac:spMkLst>
        </pc:spChg>
        <pc:spChg chg="add del mod">
          <ac:chgData name="Alison Barnes" userId="aa6150f5-b1c2-4ce4-be68-90b52a46df6a" providerId="ADAL" clId="{FF016FD7-28E9-4F32-AD2F-EAC96C6DF0C1}" dt="2024-11-14T12:35:28.179" v="15188"/>
          <ac:spMkLst>
            <pc:docMk/>
            <pc:sldMk cId="1670449824" sldId="272"/>
            <ac:spMk id="12" creationId="{C6D0256A-F84F-DB82-FDE4-80FEB5274F7F}"/>
          </ac:spMkLst>
        </pc:spChg>
        <pc:spChg chg="add del mod">
          <ac:chgData name="Alison Barnes" userId="aa6150f5-b1c2-4ce4-be68-90b52a46df6a" providerId="ADAL" clId="{FF016FD7-28E9-4F32-AD2F-EAC96C6DF0C1}" dt="2024-11-11T16:53:12.782" v="10202"/>
          <ac:spMkLst>
            <pc:docMk/>
            <pc:sldMk cId="1670449824" sldId="272"/>
            <ac:spMk id="13" creationId="{39E47769-D4D1-EAB0-871B-D2C943B77AF4}"/>
          </ac:spMkLst>
        </pc:spChg>
        <pc:spChg chg="add del mod">
          <ac:chgData name="Alison Barnes" userId="aa6150f5-b1c2-4ce4-be68-90b52a46df6a" providerId="ADAL" clId="{FF016FD7-28E9-4F32-AD2F-EAC96C6DF0C1}" dt="2024-11-15T11:29:09.145" v="16744"/>
          <ac:spMkLst>
            <pc:docMk/>
            <pc:sldMk cId="1670449824" sldId="272"/>
            <ac:spMk id="13" creationId="{ABB01259-33B8-A0A3-6831-D0CEEE0A2B01}"/>
          </ac:spMkLst>
        </pc:spChg>
        <pc:spChg chg="add del mod">
          <ac:chgData name="Alison Barnes" userId="aa6150f5-b1c2-4ce4-be68-90b52a46df6a" providerId="ADAL" clId="{FF016FD7-28E9-4F32-AD2F-EAC96C6DF0C1}" dt="2024-11-11T16:56:11.841" v="10632"/>
          <ac:spMkLst>
            <pc:docMk/>
            <pc:sldMk cId="1670449824" sldId="272"/>
            <ac:spMk id="14" creationId="{2AFB1BEB-3AA2-F95B-31C0-840E3F89B9CF}"/>
          </ac:spMkLst>
        </pc:spChg>
        <pc:spChg chg="add del mod">
          <ac:chgData name="Alison Barnes" userId="aa6150f5-b1c2-4ce4-be68-90b52a46df6a" providerId="ADAL" clId="{FF016FD7-28E9-4F32-AD2F-EAC96C6DF0C1}" dt="2024-11-13T10:00:41.622" v="12248"/>
          <ac:spMkLst>
            <pc:docMk/>
            <pc:sldMk cId="1670449824" sldId="272"/>
            <ac:spMk id="15" creationId="{66B6F144-0CDB-7793-ABE9-DAF081B3D105}"/>
          </ac:spMkLst>
        </pc:spChg>
      </pc:sldChg>
      <pc:sldChg chg="addSp delSp modSp del ord">
        <pc:chgData name="Alison Barnes" userId="aa6150f5-b1c2-4ce4-be68-90b52a46df6a" providerId="ADAL" clId="{FF016FD7-28E9-4F32-AD2F-EAC96C6DF0C1}" dt="2024-11-11T13:20:48.557" v="5915" actId="2696"/>
        <pc:sldMkLst>
          <pc:docMk/>
          <pc:sldMk cId="1904297497" sldId="276"/>
        </pc:sldMkLst>
        <pc:spChg chg="add del mod">
          <ac:chgData name="Alison Barnes" userId="aa6150f5-b1c2-4ce4-be68-90b52a46df6a" providerId="ADAL" clId="{FF016FD7-28E9-4F32-AD2F-EAC96C6DF0C1}" dt="2024-11-07T13:10:01.308" v="1115"/>
          <ac:spMkLst>
            <pc:docMk/>
            <pc:sldMk cId="1904297497" sldId="276"/>
            <ac:spMk id="4" creationId="{C9CE88FE-C67E-051C-E833-93F235FFEF93}"/>
          </ac:spMkLst>
        </pc:spChg>
        <pc:spChg chg="add mod">
          <ac:chgData name="Alison Barnes" userId="aa6150f5-b1c2-4ce4-be68-90b52a46df6a" providerId="ADAL" clId="{FF016FD7-28E9-4F32-AD2F-EAC96C6DF0C1}" dt="2024-11-07T13:10:01.309" v="1116"/>
          <ac:spMkLst>
            <pc:docMk/>
            <pc:sldMk cId="1904297497" sldId="276"/>
            <ac:spMk id="5" creationId="{F9E09BA7-1C9F-1C59-ADCC-9B31385B2010}"/>
          </ac:spMkLst>
        </pc:spChg>
        <pc:spChg chg="del">
          <ac:chgData name="Alison Barnes" userId="aa6150f5-b1c2-4ce4-be68-90b52a46df6a" providerId="ADAL" clId="{FF016FD7-28E9-4F32-AD2F-EAC96C6DF0C1}" dt="2024-11-07T13:07:14.368" v="529"/>
          <ac:spMkLst>
            <pc:docMk/>
            <pc:sldMk cId="1904297497" sldId="276"/>
            <ac:spMk id="8" creationId="{EB5A5C63-1C67-84F2-BE6C-429AC05226BB}"/>
          </ac:spMkLst>
        </pc:spChg>
      </pc:sldChg>
      <pc:sldChg chg="addSp delSp modSp del ord">
        <pc:chgData name="Alison Barnes" userId="aa6150f5-b1c2-4ce4-be68-90b52a46df6a" providerId="ADAL" clId="{FF016FD7-28E9-4F32-AD2F-EAC96C6DF0C1}" dt="2024-11-11T13:20:48.557" v="5915" actId="2696"/>
        <pc:sldMkLst>
          <pc:docMk/>
          <pc:sldMk cId="3795141034" sldId="278"/>
        </pc:sldMkLst>
        <pc:spChg chg="add del mod">
          <ac:chgData name="Alison Barnes" userId="aa6150f5-b1c2-4ce4-be68-90b52a46df6a" providerId="ADAL" clId="{FF016FD7-28E9-4F32-AD2F-EAC96C6DF0C1}" dt="2024-11-07T13:10:01.311" v="1119"/>
          <ac:spMkLst>
            <pc:docMk/>
            <pc:sldMk cId="3795141034" sldId="278"/>
            <ac:spMk id="4" creationId="{E704448F-0886-5564-E2DE-615919FAC6F7}"/>
          </ac:spMkLst>
        </pc:spChg>
        <pc:spChg chg="add mod">
          <ac:chgData name="Alison Barnes" userId="aa6150f5-b1c2-4ce4-be68-90b52a46df6a" providerId="ADAL" clId="{FF016FD7-28E9-4F32-AD2F-EAC96C6DF0C1}" dt="2024-11-07T13:10:01.312" v="1120"/>
          <ac:spMkLst>
            <pc:docMk/>
            <pc:sldMk cId="3795141034" sldId="278"/>
            <ac:spMk id="5" creationId="{DA75908D-314F-31D1-C2DA-133D8350EB30}"/>
          </ac:spMkLst>
        </pc:spChg>
        <pc:spChg chg="del">
          <ac:chgData name="Alison Barnes" userId="aa6150f5-b1c2-4ce4-be68-90b52a46df6a" providerId="ADAL" clId="{FF016FD7-28E9-4F32-AD2F-EAC96C6DF0C1}" dt="2024-11-07T13:07:14.384" v="533"/>
          <ac:spMkLst>
            <pc:docMk/>
            <pc:sldMk cId="3795141034" sldId="278"/>
            <ac:spMk id="8" creationId="{52840B88-6B84-990E-B908-5E2A8B85CA02}"/>
          </ac:spMkLst>
        </pc:spChg>
      </pc:sldChg>
      <pc:sldChg chg="addSp delSp modSp mod">
        <pc:chgData name="Alison Barnes" userId="aa6150f5-b1c2-4ce4-be68-90b52a46df6a" providerId="ADAL" clId="{FF016FD7-28E9-4F32-AD2F-EAC96C6DF0C1}" dt="2024-11-18T15:19:55.709" v="17379"/>
        <pc:sldMkLst>
          <pc:docMk/>
          <pc:sldMk cId="3504201639" sldId="279"/>
        </pc:sldMkLst>
        <pc:spChg chg="mod">
          <ac:chgData name="Alison Barnes" userId="aa6150f5-b1c2-4ce4-be68-90b52a46df6a" providerId="ADAL" clId="{FF016FD7-28E9-4F32-AD2F-EAC96C6DF0C1}" dt="2024-11-11T16:01:55.502" v="6723" actId="20577"/>
          <ac:spMkLst>
            <pc:docMk/>
            <pc:sldMk cId="3504201639" sldId="279"/>
            <ac:spMk id="2" creationId="{3D778111-F18A-9F6F-8B72-058F84248581}"/>
          </ac:spMkLst>
        </pc:spChg>
        <pc:spChg chg="add del mod">
          <ac:chgData name="Alison Barnes" userId="aa6150f5-b1c2-4ce4-be68-90b52a46df6a" providerId="ADAL" clId="{FF016FD7-28E9-4F32-AD2F-EAC96C6DF0C1}" dt="2024-11-11T16:21:23.980" v="7764"/>
          <ac:spMkLst>
            <pc:docMk/>
            <pc:sldMk cId="3504201639" sldId="279"/>
            <ac:spMk id="5" creationId="{026E519A-7929-4B73-1C58-75CB482FC5AB}"/>
          </ac:spMkLst>
        </pc:spChg>
        <pc:spChg chg="add del mod">
          <ac:chgData name="Alison Barnes" userId="aa6150f5-b1c2-4ce4-be68-90b52a46df6a" providerId="ADAL" clId="{FF016FD7-28E9-4F32-AD2F-EAC96C6DF0C1}" dt="2024-11-14T11:23:23.746" v="13265"/>
          <ac:spMkLst>
            <pc:docMk/>
            <pc:sldMk cId="3504201639" sldId="279"/>
            <ac:spMk id="5" creationId="{4807C270-E02D-3F5E-D727-08A1EAE90A88}"/>
          </ac:spMkLst>
        </pc:spChg>
        <pc:spChg chg="add del mod">
          <ac:chgData name="Alison Barnes" userId="aa6150f5-b1c2-4ce4-be68-90b52a46df6a" providerId="ADAL" clId="{FF016FD7-28E9-4F32-AD2F-EAC96C6DF0C1}" dt="2024-11-15T11:37:36.405" v="17285"/>
          <ac:spMkLst>
            <pc:docMk/>
            <pc:sldMk cId="3504201639" sldId="279"/>
            <ac:spMk id="5" creationId="{8DEA8316-65F5-E34C-FB3E-61695D1CE06B}"/>
          </ac:spMkLst>
        </pc:spChg>
        <pc:spChg chg="add del mod">
          <ac:chgData name="Alison Barnes" userId="aa6150f5-b1c2-4ce4-be68-90b52a46df6a" providerId="ADAL" clId="{FF016FD7-28E9-4F32-AD2F-EAC96C6DF0C1}" dt="2024-11-07T13:10:01.315" v="1125"/>
          <ac:spMkLst>
            <pc:docMk/>
            <pc:sldMk cId="3504201639" sldId="279"/>
            <ac:spMk id="5" creationId="{D4671DDD-7CEC-4565-0ABF-4620F73C29D6}"/>
          </ac:spMkLst>
        </pc:spChg>
        <pc:spChg chg="add del mod">
          <ac:chgData name="Alison Barnes" userId="aa6150f5-b1c2-4ce4-be68-90b52a46df6a" providerId="ADAL" clId="{FF016FD7-28E9-4F32-AD2F-EAC96C6DF0C1}" dt="2024-11-11T16:06:48.271" v="7303"/>
          <ac:spMkLst>
            <pc:docMk/>
            <pc:sldMk cId="3504201639" sldId="279"/>
            <ac:spMk id="7" creationId="{547CF323-4CCF-7851-12BD-C700381CE58D}"/>
          </ac:spMkLst>
        </pc:spChg>
        <pc:spChg chg="add del mod">
          <ac:chgData name="Alison Barnes" userId="aa6150f5-b1c2-4ce4-be68-90b52a46df6a" providerId="ADAL" clId="{FF016FD7-28E9-4F32-AD2F-EAC96C6DF0C1}" dt="2024-11-14T11:24:15.484" v="13760"/>
          <ac:spMkLst>
            <pc:docMk/>
            <pc:sldMk cId="3504201639" sldId="279"/>
            <ac:spMk id="7" creationId="{6FD71984-FFCC-4383-93AA-50808E845F48}"/>
          </ac:spMkLst>
        </pc:spChg>
        <pc:spChg chg="add del mod">
          <ac:chgData name="Alison Barnes" userId="aa6150f5-b1c2-4ce4-be68-90b52a46df6a" providerId="ADAL" clId="{FF016FD7-28E9-4F32-AD2F-EAC96C6DF0C1}" dt="2024-11-18T15:19:55.707" v="17378"/>
          <ac:spMkLst>
            <pc:docMk/>
            <pc:sldMk cId="3504201639" sldId="279"/>
            <ac:spMk id="7" creationId="{802823A8-7A03-EBDA-A5F3-538F1C59B208}"/>
          </ac:spMkLst>
        </pc:spChg>
        <pc:spChg chg="add del mod">
          <ac:chgData name="Alison Barnes" userId="aa6150f5-b1c2-4ce4-be68-90b52a46df6a" providerId="ADAL" clId="{FF016FD7-28E9-4F32-AD2F-EAC96C6DF0C1}" dt="2024-11-11T16:38:23.806" v="8351"/>
          <ac:spMkLst>
            <pc:docMk/>
            <pc:sldMk cId="3504201639" sldId="279"/>
            <ac:spMk id="8" creationId="{0E75C7A0-4A33-C10B-F247-CA36B51B8F03}"/>
          </ac:spMkLst>
        </pc:spChg>
        <pc:spChg chg="del">
          <ac:chgData name="Alison Barnes" userId="aa6150f5-b1c2-4ce4-be68-90b52a46df6a" providerId="ADAL" clId="{FF016FD7-28E9-4F32-AD2F-EAC96C6DF0C1}" dt="2024-11-07T13:07:14.411" v="539"/>
          <ac:spMkLst>
            <pc:docMk/>
            <pc:sldMk cId="3504201639" sldId="279"/>
            <ac:spMk id="8" creationId="{72FF73B0-B288-7D59-D8F8-6A8B40868B67}"/>
          </ac:spMkLst>
        </pc:spChg>
        <pc:spChg chg="add mod">
          <ac:chgData name="Alison Barnes" userId="aa6150f5-b1c2-4ce4-be68-90b52a46df6a" providerId="ADAL" clId="{FF016FD7-28E9-4F32-AD2F-EAC96C6DF0C1}" dt="2024-11-18T15:19:55.709" v="17379"/>
          <ac:spMkLst>
            <pc:docMk/>
            <pc:sldMk cId="3504201639" sldId="279"/>
            <ac:spMk id="8" creationId="{7A5193E0-CA55-87EC-61FA-29BADA83E620}"/>
          </ac:spMkLst>
        </pc:spChg>
        <pc:spChg chg="add del mod">
          <ac:chgData name="Alison Barnes" userId="aa6150f5-b1c2-4ce4-be68-90b52a46df6a" providerId="ADAL" clId="{FF016FD7-28E9-4F32-AD2F-EAC96C6DF0C1}" dt="2024-11-14T11:24:57.903" v="14266"/>
          <ac:spMkLst>
            <pc:docMk/>
            <pc:sldMk cId="3504201639" sldId="279"/>
            <ac:spMk id="8" creationId="{7C3E2CB0-0B1A-29EF-7319-3315541871F6}"/>
          </ac:spMkLst>
        </pc:spChg>
        <pc:spChg chg="add del mod">
          <ac:chgData name="Alison Barnes" userId="aa6150f5-b1c2-4ce4-be68-90b52a46df6a" providerId="ADAL" clId="{FF016FD7-28E9-4F32-AD2F-EAC96C6DF0C1}" dt="2024-11-11T16:39:21.481" v="8819"/>
          <ac:spMkLst>
            <pc:docMk/>
            <pc:sldMk cId="3504201639" sldId="279"/>
            <ac:spMk id="9" creationId="{40AFE1BF-22EE-963B-D03D-9120BB2CB3BB}"/>
          </ac:spMkLst>
        </pc:spChg>
        <pc:spChg chg="add del mod">
          <ac:chgData name="Alison Barnes" userId="aa6150f5-b1c2-4ce4-be68-90b52a46df6a" providerId="ADAL" clId="{FF016FD7-28E9-4F32-AD2F-EAC96C6DF0C1}" dt="2024-11-14T11:25:20.819" v="14758"/>
          <ac:spMkLst>
            <pc:docMk/>
            <pc:sldMk cId="3504201639" sldId="279"/>
            <ac:spMk id="9" creationId="{6F45DA09-9923-E8B8-58AB-96772EE9E005}"/>
          </ac:spMkLst>
        </pc:spChg>
        <pc:spChg chg="add del mod">
          <ac:chgData name="Alison Barnes" userId="aa6150f5-b1c2-4ce4-be68-90b52a46df6a" providerId="ADAL" clId="{FF016FD7-28E9-4F32-AD2F-EAC96C6DF0C1}" dt="2024-11-14T12:35:07.560" v="15147"/>
          <ac:spMkLst>
            <pc:docMk/>
            <pc:sldMk cId="3504201639" sldId="279"/>
            <ac:spMk id="10" creationId="{89CDCBD0-3AE7-7BA8-EF5A-E5084EDFB426}"/>
          </ac:spMkLst>
        </pc:spChg>
        <pc:spChg chg="add del mod">
          <ac:chgData name="Alison Barnes" userId="aa6150f5-b1c2-4ce4-be68-90b52a46df6a" providerId="ADAL" clId="{FF016FD7-28E9-4F32-AD2F-EAC96C6DF0C1}" dt="2024-11-11T16:39:55.097" v="9245"/>
          <ac:spMkLst>
            <pc:docMk/>
            <pc:sldMk cId="3504201639" sldId="279"/>
            <ac:spMk id="10" creationId="{E86BFA37-8CF7-A3D3-E2BB-317465231212}"/>
          </ac:spMkLst>
        </pc:spChg>
        <pc:spChg chg="add del mod">
          <ac:chgData name="Alison Barnes" userId="aa6150f5-b1c2-4ce4-be68-90b52a46df6a" providerId="ADAL" clId="{FF016FD7-28E9-4F32-AD2F-EAC96C6DF0C1}" dt="2024-11-11T16:51:31.713" v="9759"/>
          <ac:spMkLst>
            <pc:docMk/>
            <pc:sldMk cId="3504201639" sldId="279"/>
            <ac:spMk id="11" creationId="{92B42E30-A86F-A2D5-4E41-804C46A2BFC3}"/>
          </ac:spMkLst>
        </pc:spChg>
        <pc:spChg chg="add del mod">
          <ac:chgData name="Alison Barnes" userId="aa6150f5-b1c2-4ce4-be68-90b52a46df6a" providerId="ADAL" clId="{FF016FD7-28E9-4F32-AD2F-EAC96C6DF0C1}" dt="2024-11-14T12:35:28.355" v="15210"/>
          <ac:spMkLst>
            <pc:docMk/>
            <pc:sldMk cId="3504201639" sldId="279"/>
            <ac:spMk id="11" creationId="{94DEB8E0-4F9E-B554-1C01-30EC8EF29019}"/>
          </ac:spMkLst>
        </pc:spChg>
        <pc:spChg chg="add del mod">
          <ac:chgData name="Alison Barnes" userId="aa6150f5-b1c2-4ce4-be68-90b52a46df6a" providerId="ADAL" clId="{FF016FD7-28E9-4F32-AD2F-EAC96C6DF0C1}" dt="2024-11-11T16:53:12.852" v="10218"/>
          <ac:spMkLst>
            <pc:docMk/>
            <pc:sldMk cId="3504201639" sldId="279"/>
            <ac:spMk id="12" creationId="{4E32BAE1-5B16-8496-114D-2B0E2AB8B6D1}"/>
          </ac:spMkLst>
        </pc:spChg>
        <pc:spChg chg="add del mod">
          <ac:chgData name="Alison Barnes" userId="aa6150f5-b1c2-4ce4-be68-90b52a46df6a" providerId="ADAL" clId="{FF016FD7-28E9-4F32-AD2F-EAC96C6DF0C1}" dt="2024-11-15T11:29:09.228" v="16768"/>
          <ac:spMkLst>
            <pc:docMk/>
            <pc:sldMk cId="3504201639" sldId="279"/>
            <ac:spMk id="12" creationId="{FA8B770C-7DCC-06D3-6909-7181B0A280D1}"/>
          </ac:spMkLst>
        </pc:spChg>
        <pc:spChg chg="add del mod">
          <ac:chgData name="Alison Barnes" userId="aa6150f5-b1c2-4ce4-be68-90b52a46df6a" providerId="ADAL" clId="{FF016FD7-28E9-4F32-AD2F-EAC96C6DF0C1}" dt="2024-11-11T16:56:11.898" v="10648"/>
          <ac:spMkLst>
            <pc:docMk/>
            <pc:sldMk cId="3504201639" sldId="279"/>
            <ac:spMk id="13" creationId="{9FF5F69E-145D-E50F-6DED-32EF0823EF52}"/>
          </ac:spMkLst>
        </pc:spChg>
        <pc:spChg chg="add del mod">
          <ac:chgData name="Alison Barnes" userId="aa6150f5-b1c2-4ce4-be68-90b52a46df6a" providerId="ADAL" clId="{FF016FD7-28E9-4F32-AD2F-EAC96C6DF0C1}" dt="2024-11-13T10:00:41.700" v="12266"/>
          <ac:spMkLst>
            <pc:docMk/>
            <pc:sldMk cId="3504201639" sldId="279"/>
            <ac:spMk id="14" creationId="{9A61A39F-CAA3-B7CB-49F0-0D82D76B72AD}"/>
          </ac:spMkLst>
        </pc:spChg>
      </pc:sldChg>
      <pc:sldChg chg="addSp delSp modSp mod">
        <pc:chgData name="Alison Barnes" userId="aa6150f5-b1c2-4ce4-be68-90b52a46df6a" providerId="ADAL" clId="{FF016FD7-28E9-4F32-AD2F-EAC96C6DF0C1}" dt="2024-11-18T15:19:55.717" v="17381"/>
        <pc:sldMkLst>
          <pc:docMk/>
          <pc:sldMk cId="4216715251" sldId="280"/>
        </pc:sldMkLst>
        <pc:spChg chg="mod">
          <ac:chgData name="Alison Barnes" userId="aa6150f5-b1c2-4ce4-be68-90b52a46df6a" providerId="ADAL" clId="{FF016FD7-28E9-4F32-AD2F-EAC96C6DF0C1}" dt="2024-11-14T15:28:53.962" v="16095" actId="11"/>
          <ac:spMkLst>
            <pc:docMk/>
            <pc:sldMk cId="4216715251" sldId="280"/>
            <ac:spMk id="4" creationId="{04E6EF39-C4F8-C498-9D2D-84C43BE90ABD}"/>
          </ac:spMkLst>
        </pc:spChg>
        <pc:spChg chg="add del mod">
          <ac:chgData name="Alison Barnes" userId="aa6150f5-b1c2-4ce4-be68-90b52a46df6a" providerId="ADAL" clId="{FF016FD7-28E9-4F32-AD2F-EAC96C6DF0C1}" dt="2024-11-07T13:10:01.316" v="1127"/>
          <ac:spMkLst>
            <pc:docMk/>
            <pc:sldMk cId="4216715251" sldId="280"/>
            <ac:spMk id="5" creationId="{263D9520-1F2C-5A51-8DB2-FFB5859B1E44}"/>
          </ac:spMkLst>
        </pc:spChg>
        <pc:spChg chg="add del mod">
          <ac:chgData name="Alison Barnes" userId="aa6150f5-b1c2-4ce4-be68-90b52a46df6a" providerId="ADAL" clId="{FF016FD7-28E9-4F32-AD2F-EAC96C6DF0C1}" dt="2024-11-14T11:23:23.754" v="13267"/>
          <ac:spMkLst>
            <pc:docMk/>
            <pc:sldMk cId="4216715251" sldId="280"/>
            <ac:spMk id="5" creationId="{347C08BC-33C1-1EF2-A9E8-6635AECA5985}"/>
          </ac:spMkLst>
        </pc:spChg>
        <pc:spChg chg="add del mod">
          <ac:chgData name="Alison Barnes" userId="aa6150f5-b1c2-4ce4-be68-90b52a46df6a" providerId="ADAL" clId="{FF016FD7-28E9-4F32-AD2F-EAC96C6DF0C1}" dt="2024-11-11T16:21:23.988" v="7766"/>
          <ac:spMkLst>
            <pc:docMk/>
            <pc:sldMk cId="4216715251" sldId="280"/>
            <ac:spMk id="5" creationId="{92F8A716-EF3D-D428-FED8-0D2E165FA162}"/>
          </ac:spMkLst>
        </pc:spChg>
        <pc:spChg chg="add del mod">
          <ac:chgData name="Alison Barnes" userId="aa6150f5-b1c2-4ce4-be68-90b52a46df6a" providerId="ADAL" clId="{FF016FD7-28E9-4F32-AD2F-EAC96C6DF0C1}" dt="2024-11-15T11:37:36.412" v="17287"/>
          <ac:spMkLst>
            <pc:docMk/>
            <pc:sldMk cId="4216715251" sldId="280"/>
            <ac:spMk id="5" creationId="{C12DBF9C-E349-7B94-11A6-DB942BA8D129}"/>
          </ac:spMkLst>
        </pc:spChg>
        <pc:spChg chg="add del mod">
          <ac:chgData name="Alison Barnes" userId="aa6150f5-b1c2-4ce4-be68-90b52a46df6a" providerId="ADAL" clId="{FF016FD7-28E9-4F32-AD2F-EAC96C6DF0C1}" dt="2024-11-14T11:24:15.491" v="13762"/>
          <ac:spMkLst>
            <pc:docMk/>
            <pc:sldMk cId="4216715251" sldId="280"/>
            <ac:spMk id="7" creationId="{3B1847D1-FE50-EB78-08F6-DCB577B1CC63}"/>
          </ac:spMkLst>
        </pc:spChg>
        <pc:spChg chg="add del mod">
          <ac:chgData name="Alison Barnes" userId="aa6150f5-b1c2-4ce4-be68-90b52a46df6a" providerId="ADAL" clId="{FF016FD7-28E9-4F32-AD2F-EAC96C6DF0C1}" dt="2024-11-11T16:06:48.280" v="7305"/>
          <ac:spMkLst>
            <pc:docMk/>
            <pc:sldMk cId="4216715251" sldId="280"/>
            <ac:spMk id="7" creationId="{44BA2B90-DAEE-B895-22C6-ECDE6C31A9DD}"/>
          </ac:spMkLst>
        </pc:spChg>
        <pc:spChg chg="add del mod">
          <ac:chgData name="Alison Barnes" userId="aa6150f5-b1c2-4ce4-be68-90b52a46df6a" providerId="ADAL" clId="{FF016FD7-28E9-4F32-AD2F-EAC96C6DF0C1}" dt="2024-11-18T15:19:55.715" v="17380"/>
          <ac:spMkLst>
            <pc:docMk/>
            <pc:sldMk cId="4216715251" sldId="280"/>
            <ac:spMk id="7" creationId="{BC88505D-540D-321C-3779-C6F771024D5E}"/>
          </ac:spMkLst>
        </pc:spChg>
        <pc:spChg chg="add del mod">
          <ac:chgData name="Alison Barnes" userId="aa6150f5-b1c2-4ce4-be68-90b52a46df6a" providerId="ADAL" clId="{FF016FD7-28E9-4F32-AD2F-EAC96C6DF0C1}" dt="2024-11-14T11:24:57.914" v="14268"/>
          <ac:spMkLst>
            <pc:docMk/>
            <pc:sldMk cId="4216715251" sldId="280"/>
            <ac:spMk id="8" creationId="{2321277A-7B81-7611-2125-3A1CE78F5BDB}"/>
          </ac:spMkLst>
        </pc:spChg>
        <pc:spChg chg="add mod">
          <ac:chgData name="Alison Barnes" userId="aa6150f5-b1c2-4ce4-be68-90b52a46df6a" providerId="ADAL" clId="{FF016FD7-28E9-4F32-AD2F-EAC96C6DF0C1}" dt="2024-11-18T15:19:55.717" v="17381"/>
          <ac:spMkLst>
            <pc:docMk/>
            <pc:sldMk cId="4216715251" sldId="280"/>
            <ac:spMk id="8" creationId="{462C62DD-BA48-9471-4427-7E573CCD65D0}"/>
          </ac:spMkLst>
        </pc:spChg>
        <pc:spChg chg="add del mod">
          <ac:chgData name="Alison Barnes" userId="aa6150f5-b1c2-4ce4-be68-90b52a46df6a" providerId="ADAL" clId="{FF016FD7-28E9-4F32-AD2F-EAC96C6DF0C1}" dt="2024-11-11T16:38:23.814" v="8353"/>
          <ac:spMkLst>
            <pc:docMk/>
            <pc:sldMk cId="4216715251" sldId="280"/>
            <ac:spMk id="8" creationId="{501F21C5-1E5F-8164-A65D-5E9E77A69F84}"/>
          </ac:spMkLst>
        </pc:spChg>
        <pc:spChg chg="del">
          <ac:chgData name="Alison Barnes" userId="aa6150f5-b1c2-4ce4-be68-90b52a46df6a" providerId="ADAL" clId="{FF016FD7-28E9-4F32-AD2F-EAC96C6DF0C1}" dt="2024-11-07T13:07:14.420" v="541"/>
          <ac:spMkLst>
            <pc:docMk/>
            <pc:sldMk cId="4216715251" sldId="280"/>
            <ac:spMk id="8" creationId="{69F6B244-992D-8808-409D-D6246CCA1F79}"/>
          </ac:spMkLst>
        </pc:spChg>
        <pc:spChg chg="add del mod">
          <ac:chgData name="Alison Barnes" userId="aa6150f5-b1c2-4ce4-be68-90b52a46df6a" providerId="ADAL" clId="{FF016FD7-28E9-4F32-AD2F-EAC96C6DF0C1}" dt="2024-11-14T11:25:20.826" v="14760"/>
          <ac:spMkLst>
            <pc:docMk/>
            <pc:sldMk cId="4216715251" sldId="280"/>
            <ac:spMk id="9" creationId="{3727D01B-33C7-9E36-2589-31405A19A4C1}"/>
          </ac:spMkLst>
        </pc:spChg>
        <pc:spChg chg="add del mod">
          <ac:chgData name="Alison Barnes" userId="aa6150f5-b1c2-4ce4-be68-90b52a46df6a" providerId="ADAL" clId="{FF016FD7-28E9-4F32-AD2F-EAC96C6DF0C1}" dt="2024-11-11T16:39:21.493" v="8821"/>
          <ac:spMkLst>
            <pc:docMk/>
            <pc:sldMk cId="4216715251" sldId="280"/>
            <ac:spMk id="9" creationId="{E1070CB7-65F9-2401-EA68-499F230A311F}"/>
          </ac:spMkLst>
        </pc:spChg>
        <pc:spChg chg="add del mod">
          <ac:chgData name="Alison Barnes" userId="aa6150f5-b1c2-4ce4-be68-90b52a46df6a" providerId="ADAL" clId="{FF016FD7-28E9-4F32-AD2F-EAC96C6DF0C1}" dt="2024-11-11T16:39:55.104" v="9247"/>
          <ac:spMkLst>
            <pc:docMk/>
            <pc:sldMk cId="4216715251" sldId="280"/>
            <ac:spMk id="10" creationId="{2AD3F2A5-9579-F640-F8D7-C495D6EDA9E2}"/>
          </ac:spMkLst>
        </pc:spChg>
        <pc:spChg chg="add del mod">
          <ac:chgData name="Alison Barnes" userId="aa6150f5-b1c2-4ce4-be68-90b52a46df6a" providerId="ADAL" clId="{FF016FD7-28E9-4F32-AD2F-EAC96C6DF0C1}" dt="2024-11-14T12:35:07.569" v="15149"/>
          <ac:spMkLst>
            <pc:docMk/>
            <pc:sldMk cId="4216715251" sldId="280"/>
            <ac:spMk id="10" creationId="{7746091A-7499-BC26-5B40-545AC7440AAE}"/>
          </ac:spMkLst>
        </pc:spChg>
        <pc:spChg chg="add del mod">
          <ac:chgData name="Alison Barnes" userId="aa6150f5-b1c2-4ce4-be68-90b52a46df6a" providerId="ADAL" clId="{FF016FD7-28E9-4F32-AD2F-EAC96C6DF0C1}" dt="2024-11-14T12:35:28.372" v="15212"/>
          <ac:spMkLst>
            <pc:docMk/>
            <pc:sldMk cId="4216715251" sldId="280"/>
            <ac:spMk id="11" creationId="{3CF1F608-1F26-DCD5-3025-D1255EC3A321}"/>
          </ac:spMkLst>
        </pc:spChg>
        <pc:spChg chg="add del mod">
          <ac:chgData name="Alison Barnes" userId="aa6150f5-b1c2-4ce4-be68-90b52a46df6a" providerId="ADAL" clId="{FF016FD7-28E9-4F32-AD2F-EAC96C6DF0C1}" dt="2024-11-11T16:51:31.721" v="9761"/>
          <ac:spMkLst>
            <pc:docMk/>
            <pc:sldMk cId="4216715251" sldId="280"/>
            <ac:spMk id="11" creationId="{567D3E41-ACF8-F9AB-878C-73DE92E83F64}"/>
          </ac:spMkLst>
        </pc:spChg>
        <pc:spChg chg="add del mod">
          <ac:chgData name="Alison Barnes" userId="aa6150f5-b1c2-4ce4-be68-90b52a46df6a" providerId="ADAL" clId="{FF016FD7-28E9-4F32-AD2F-EAC96C6DF0C1}" dt="2024-11-15T11:29:09.234" v="16770"/>
          <ac:spMkLst>
            <pc:docMk/>
            <pc:sldMk cId="4216715251" sldId="280"/>
            <ac:spMk id="12" creationId="{242B43C8-FA54-9B6A-6042-61C98B51900E}"/>
          </ac:spMkLst>
        </pc:spChg>
        <pc:spChg chg="add del mod">
          <ac:chgData name="Alison Barnes" userId="aa6150f5-b1c2-4ce4-be68-90b52a46df6a" providerId="ADAL" clId="{FF016FD7-28E9-4F32-AD2F-EAC96C6DF0C1}" dt="2024-11-11T16:53:12.859" v="10220"/>
          <ac:spMkLst>
            <pc:docMk/>
            <pc:sldMk cId="4216715251" sldId="280"/>
            <ac:spMk id="12" creationId="{73492C49-201C-BCA2-604F-28A4E6540B2D}"/>
          </ac:spMkLst>
        </pc:spChg>
        <pc:spChg chg="add del mod">
          <ac:chgData name="Alison Barnes" userId="aa6150f5-b1c2-4ce4-be68-90b52a46df6a" providerId="ADAL" clId="{FF016FD7-28E9-4F32-AD2F-EAC96C6DF0C1}" dt="2024-11-11T16:56:11.906" v="10650"/>
          <ac:spMkLst>
            <pc:docMk/>
            <pc:sldMk cId="4216715251" sldId="280"/>
            <ac:spMk id="13" creationId="{0269CC88-3F54-F30D-D78D-E1B5D3CDABDE}"/>
          </ac:spMkLst>
        </pc:spChg>
        <pc:spChg chg="add del mod">
          <ac:chgData name="Alison Barnes" userId="aa6150f5-b1c2-4ce4-be68-90b52a46df6a" providerId="ADAL" clId="{FF016FD7-28E9-4F32-AD2F-EAC96C6DF0C1}" dt="2024-11-13T10:00:41.707" v="12268"/>
          <ac:spMkLst>
            <pc:docMk/>
            <pc:sldMk cId="4216715251" sldId="280"/>
            <ac:spMk id="14" creationId="{B38E40BE-94E1-94FF-15CF-BE3EE7B2A73F}"/>
          </ac:spMkLst>
        </pc:spChg>
      </pc:sldChg>
      <pc:sldChg chg="addSp delSp modSp del mod ord">
        <pc:chgData name="Alison Barnes" userId="aa6150f5-b1c2-4ce4-be68-90b52a46df6a" providerId="ADAL" clId="{FF016FD7-28E9-4F32-AD2F-EAC96C6DF0C1}" dt="2024-11-14T11:08:42.650" v="12460" actId="2696"/>
        <pc:sldMkLst>
          <pc:docMk/>
          <pc:sldMk cId="3591021734" sldId="281"/>
        </pc:sldMkLst>
        <pc:spChg chg="mod">
          <ac:chgData name="Alison Barnes" userId="aa6150f5-b1c2-4ce4-be68-90b52a46df6a" providerId="ADAL" clId="{FF016FD7-28E9-4F32-AD2F-EAC96C6DF0C1}" dt="2024-11-13T08:45:07.432" v="10762" actId="20577"/>
          <ac:spMkLst>
            <pc:docMk/>
            <pc:sldMk cId="3591021734" sldId="281"/>
            <ac:spMk id="2" creationId="{78FE4B29-B2AE-5DE8-74F4-C5FAC8821ED7}"/>
          </ac:spMkLst>
        </pc:spChg>
        <pc:spChg chg="mod">
          <ac:chgData name="Alison Barnes" userId="aa6150f5-b1c2-4ce4-be68-90b52a46df6a" providerId="ADAL" clId="{FF016FD7-28E9-4F32-AD2F-EAC96C6DF0C1}" dt="2024-11-11T11:32:14.454" v="4246" actId="13926"/>
          <ac:spMkLst>
            <pc:docMk/>
            <pc:sldMk cId="3591021734" sldId="281"/>
            <ac:spMk id="3" creationId="{9A151DC9-3299-B98C-1804-5B8E97C100AF}"/>
          </ac:spMkLst>
        </pc:spChg>
        <pc:spChg chg="add mod">
          <ac:chgData name="Alison Barnes" userId="aa6150f5-b1c2-4ce4-be68-90b52a46df6a" providerId="ADAL" clId="{FF016FD7-28E9-4F32-AD2F-EAC96C6DF0C1}" dt="2024-11-13T10:00:41.608" v="12245"/>
          <ac:spMkLst>
            <pc:docMk/>
            <pc:sldMk cId="3591021734" sldId="281"/>
            <ac:spMk id="4" creationId="{16F4826F-D9D6-9482-C46B-8B11D2397A58}"/>
          </ac:spMkLst>
        </pc:spChg>
        <pc:spChg chg="add del mod">
          <ac:chgData name="Alison Barnes" userId="aa6150f5-b1c2-4ce4-be68-90b52a46df6a" providerId="ADAL" clId="{FF016FD7-28E9-4F32-AD2F-EAC96C6DF0C1}" dt="2024-11-07T13:10:01.302" v="1107"/>
          <ac:spMkLst>
            <pc:docMk/>
            <pc:sldMk cId="3591021734" sldId="281"/>
            <ac:spMk id="4" creationId="{4C9FF296-2764-1A5F-7280-840D5424D997}"/>
          </ac:spMkLst>
        </pc:spChg>
        <pc:spChg chg="add del mod">
          <ac:chgData name="Alison Barnes" userId="aa6150f5-b1c2-4ce4-be68-90b52a46df6a" providerId="ADAL" clId="{FF016FD7-28E9-4F32-AD2F-EAC96C6DF0C1}" dt="2024-11-11T16:21:23.906" v="7744"/>
          <ac:spMkLst>
            <pc:docMk/>
            <pc:sldMk cId="3591021734" sldId="281"/>
            <ac:spMk id="4" creationId="{FBE7DCB7-E056-8165-BC43-2BABFC181C7A}"/>
          </ac:spMkLst>
        </pc:spChg>
        <pc:spChg chg="add del mod">
          <ac:chgData name="Alison Barnes" userId="aa6150f5-b1c2-4ce4-be68-90b52a46df6a" providerId="ADAL" clId="{FF016FD7-28E9-4F32-AD2F-EAC96C6DF0C1}" dt="2024-11-11T16:06:48.186" v="7283"/>
          <ac:spMkLst>
            <pc:docMk/>
            <pc:sldMk cId="3591021734" sldId="281"/>
            <ac:spMk id="5" creationId="{F1C8C251-2006-AC82-6094-E5524649DB6B}"/>
          </ac:spMkLst>
        </pc:spChg>
        <pc:spChg chg="add del mod">
          <ac:chgData name="Alison Barnes" userId="aa6150f5-b1c2-4ce4-be68-90b52a46df6a" providerId="ADAL" clId="{FF016FD7-28E9-4F32-AD2F-EAC96C6DF0C1}" dt="2024-11-11T16:38:23.731" v="8331"/>
          <ac:spMkLst>
            <pc:docMk/>
            <pc:sldMk cId="3591021734" sldId="281"/>
            <ac:spMk id="7" creationId="{17E2BB9E-C0D7-AF00-9A8A-7DAF87684AB9}"/>
          </ac:spMkLst>
        </pc:spChg>
        <pc:spChg chg="del">
          <ac:chgData name="Alison Barnes" userId="aa6150f5-b1c2-4ce4-be68-90b52a46df6a" providerId="ADAL" clId="{FF016FD7-28E9-4F32-AD2F-EAC96C6DF0C1}" dt="2024-11-07T13:07:14.331" v="521"/>
          <ac:spMkLst>
            <pc:docMk/>
            <pc:sldMk cId="3591021734" sldId="281"/>
            <ac:spMk id="7" creationId="{B91B3BA3-2A59-18B7-A98C-4075CFFC3BAE}"/>
          </ac:spMkLst>
        </pc:spChg>
        <pc:spChg chg="add del mod">
          <ac:chgData name="Alison Barnes" userId="aa6150f5-b1c2-4ce4-be68-90b52a46df6a" providerId="ADAL" clId="{FF016FD7-28E9-4F32-AD2F-EAC96C6DF0C1}" dt="2024-11-11T16:39:21.391" v="8799"/>
          <ac:spMkLst>
            <pc:docMk/>
            <pc:sldMk cId="3591021734" sldId="281"/>
            <ac:spMk id="9" creationId="{9ED1D536-3C8D-9778-870C-6417BDC6C306}"/>
          </ac:spMkLst>
        </pc:spChg>
        <pc:spChg chg="add del mod">
          <ac:chgData name="Alison Barnes" userId="aa6150f5-b1c2-4ce4-be68-90b52a46df6a" providerId="ADAL" clId="{FF016FD7-28E9-4F32-AD2F-EAC96C6DF0C1}" dt="2024-11-11T16:39:55.019" v="9225"/>
          <ac:spMkLst>
            <pc:docMk/>
            <pc:sldMk cId="3591021734" sldId="281"/>
            <ac:spMk id="10" creationId="{5FA9911D-9873-A9D2-8168-04B6C77ADC71}"/>
          </ac:spMkLst>
        </pc:spChg>
        <pc:spChg chg="add del mod">
          <ac:chgData name="Alison Barnes" userId="aa6150f5-b1c2-4ce4-be68-90b52a46df6a" providerId="ADAL" clId="{FF016FD7-28E9-4F32-AD2F-EAC96C6DF0C1}" dt="2024-11-11T16:51:31.638" v="9739"/>
          <ac:spMkLst>
            <pc:docMk/>
            <pc:sldMk cId="3591021734" sldId="281"/>
            <ac:spMk id="11" creationId="{EB460197-7DAF-8110-48A7-51FEE1B02987}"/>
          </ac:spMkLst>
        </pc:spChg>
        <pc:spChg chg="add del mod">
          <ac:chgData name="Alison Barnes" userId="aa6150f5-b1c2-4ce4-be68-90b52a46df6a" providerId="ADAL" clId="{FF016FD7-28E9-4F32-AD2F-EAC96C6DF0C1}" dt="2024-11-11T16:53:12.766" v="10198"/>
          <ac:spMkLst>
            <pc:docMk/>
            <pc:sldMk cId="3591021734" sldId="281"/>
            <ac:spMk id="12" creationId="{BECF5219-E79E-5AEC-CF10-2A91368FAD2E}"/>
          </ac:spMkLst>
        </pc:spChg>
        <pc:spChg chg="add del mod">
          <ac:chgData name="Alison Barnes" userId="aa6150f5-b1c2-4ce4-be68-90b52a46df6a" providerId="ADAL" clId="{FF016FD7-28E9-4F32-AD2F-EAC96C6DF0C1}" dt="2024-11-11T16:56:11.825" v="10628"/>
          <ac:spMkLst>
            <pc:docMk/>
            <pc:sldMk cId="3591021734" sldId="281"/>
            <ac:spMk id="13" creationId="{43702B4C-45B9-F894-2F69-90B6ACCF576C}"/>
          </ac:spMkLst>
        </pc:spChg>
        <pc:spChg chg="add del mod">
          <ac:chgData name="Alison Barnes" userId="aa6150f5-b1c2-4ce4-be68-90b52a46df6a" providerId="ADAL" clId="{FF016FD7-28E9-4F32-AD2F-EAC96C6DF0C1}" dt="2024-11-13T10:00:41.606" v="12244"/>
          <ac:spMkLst>
            <pc:docMk/>
            <pc:sldMk cId="3591021734" sldId="281"/>
            <ac:spMk id="14" creationId="{2CF51421-95FC-3037-0FC7-EBC883F0E692}"/>
          </ac:spMkLst>
        </pc:spChg>
        <pc:graphicFrameChg chg="mod modGraphic">
          <ac:chgData name="Alison Barnes" userId="aa6150f5-b1c2-4ce4-be68-90b52a46df6a" providerId="ADAL" clId="{FF016FD7-28E9-4F32-AD2F-EAC96C6DF0C1}" dt="2024-11-11T16:20:38.444" v="7678" actId="20577"/>
          <ac:graphicFrameMkLst>
            <pc:docMk/>
            <pc:sldMk cId="3591021734" sldId="281"/>
            <ac:graphicFrameMk id="8" creationId="{5DDB9E1C-20A9-7174-2A9E-3B976973B404}"/>
          </ac:graphicFrameMkLst>
        </pc:graphicFrameChg>
      </pc:sldChg>
      <pc:sldChg chg="addSp delSp modSp del ord">
        <pc:chgData name="Alison Barnes" userId="aa6150f5-b1c2-4ce4-be68-90b52a46df6a" providerId="ADAL" clId="{FF016FD7-28E9-4F32-AD2F-EAC96C6DF0C1}" dt="2024-11-11T13:20:48.557" v="5915" actId="2696"/>
        <pc:sldMkLst>
          <pc:docMk/>
          <pc:sldMk cId="1494655153" sldId="282"/>
        </pc:sldMkLst>
        <pc:spChg chg="add del mod">
          <ac:chgData name="Alison Barnes" userId="aa6150f5-b1c2-4ce4-be68-90b52a46df6a" providerId="ADAL" clId="{FF016FD7-28E9-4F32-AD2F-EAC96C6DF0C1}" dt="2024-11-07T13:10:01.306" v="1113"/>
          <ac:spMkLst>
            <pc:docMk/>
            <pc:sldMk cId="1494655153" sldId="282"/>
            <ac:spMk id="5" creationId="{43FA1B49-8A06-5F8D-2D3F-1D8AF12FD979}"/>
          </ac:spMkLst>
        </pc:spChg>
        <pc:spChg chg="add mod">
          <ac:chgData name="Alison Barnes" userId="aa6150f5-b1c2-4ce4-be68-90b52a46df6a" providerId="ADAL" clId="{FF016FD7-28E9-4F32-AD2F-EAC96C6DF0C1}" dt="2024-11-07T13:10:01.307" v="1114"/>
          <ac:spMkLst>
            <pc:docMk/>
            <pc:sldMk cId="1494655153" sldId="282"/>
            <ac:spMk id="7" creationId="{62D0432B-AA0E-62F0-B5BD-93C19E464C44}"/>
          </ac:spMkLst>
        </pc:spChg>
        <pc:spChg chg="del">
          <ac:chgData name="Alison Barnes" userId="aa6150f5-b1c2-4ce4-be68-90b52a46df6a" providerId="ADAL" clId="{FF016FD7-28E9-4F32-AD2F-EAC96C6DF0C1}" dt="2024-11-07T13:07:14.360" v="527"/>
          <ac:spMkLst>
            <pc:docMk/>
            <pc:sldMk cId="1494655153" sldId="282"/>
            <ac:spMk id="8" creationId="{40360CE9-E171-6CB1-D834-8A90C66B1995}"/>
          </ac:spMkLst>
        </pc:spChg>
      </pc:sldChg>
      <pc:sldChg chg="addSp delSp modSp del ord">
        <pc:chgData name="Alison Barnes" userId="aa6150f5-b1c2-4ce4-be68-90b52a46df6a" providerId="ADAL" clId="{FF016FD7-28E9-4F32-AD2F-EAC96C6DF0C1}" dt="2024-11-11T13:20:48.557" v="5915" actId="2696"/>
        <pc:sldMkLst>
          <pc:docMk/>
          <pc:sldMk cId="1462701598" sldId="283"/>
        </pc:sldMkLst>
        <pc:spChg chg="add del mod">
          <ac:chgData name="Alison Barnes" userId="aa6150f5-b1c2-4ce4-be68-90b52a46df6a" providerId="ADAL" clId="{FF016FD7-28E9-4F32-AD2F-EAC96C6DF0C1}" dt="2024-11-07T13:10:01.304" v="1109"/>
          <ac:spMkLst>
            <pc:docMk/>
            <pc:sldMk cId="1462701598" sldId="283"/>
            <ac:spMk id="4" creationId="{695B793A-EE30-02FE-666A-002564C61046}"/>
          </ac:spMkLst>
        </pc:spChg>
        <pc:spChg chg="add mod">
          <ac:chgData name="Alison Barnes" userId="aa6150f5-b1c2-4ce4-be68-90b52a46df6a" providerId="ADAL" clId="{FF016FD7-28E9-4F32-AD2F-EAC96C6DF0C1}" dt="2024-11-07T13:10:01.304" v="1110"/>
          <ac:spMkLst>
            <pc:docMk/>
            <pc:sldMk cId="1462701598" sldId="283"/>
            <ac:spMk id="5" creationId="{844C096E-3B84-C254-3A10-97273953E9F7}"/>
          </ac:spMkLst>
        </pc:spChg>
        <pc:spChg chg="del">
          <ac:chgData name="Alison Barnes" userId="aa6150f5-b1c2-4ce4-be68-90b52a46df6a" providerId="ADAL" clId="{FF016FD7-28E9-4F32-AD2F-EAC96C6DF0C1}" dt="2024-11-07T13:07:14.340" v="523"/>
          <ac:spMkLst>
            <pc:docMk/>
            <pc:sldMk cId="1462701598" sldId="283"/>
            <ac:spMk id="8" creationId="{7F8EBE00-320B-BF0F-B6B4-370065A2FDD1}"/>
          </ac:spMkLst>
        </pc:spChg>
      </pc:sldChg>
      <pc:sldChg chg="addSp delSp modSp del ord">
        <pc:chgData name="Alison Barnes" userId="aa6150f5-b1c2-4ce4-be68-90b52a46df6a" providerId="ADAL" clId="{FF016FD7-28E9-4F32-AD2F-EAC96C6DF0C1}" dt="2024-11-11T13:20:48.557" v="5915" actId="2696"/>
        <pc:sldMkLst>
          <pc:docMk/>
          <pc:sldMk cId="4177191304" sldId="284"/>
        </pc:sldMkLst>
        <pc:spChg chg="add del mod">
          <ac:chgData name="Alison Barnes" userId="aa6150f5-b1c2-4ce4-be68-90b52a46df6a" providerId="ADAL" clId="{FF016FD7-28E9-4F32-AD2F-EAC96C6DF0C1}" dt="2024-11-07T13:10:01.305" v="1111"/>
          <ac:spMkLst>
            <pc:docMk/>
            <pc:sldMk cId="4177191304" sldId="284"/>
            <ac:spMk id="4" creationId="{63B7AA1A-B69E-F146-F4E1-76723DDBB2F3}"/>
          </ac:spMkLst>
        </pc:spChg>
        <pc:spChg chg="add mod">
          <ac:chgData name="Alison Barnes" userId="aa6150f5-b1c2-4ce4-be68-90b52a46df6a" providerId="ADAL" clId="{FF016FD7-28E9-4F32-AD2F-EAC96C6DF0C1}" dt="2024-11-07T13:10:01.306" v="1112"/>
          <ac:spMkLst>
            <pc:docMk/>
            <pc:sldMk cId="4177191304" sldId="284"/>
            <ac:spMk id="5" creationId="{09236011-B33C-6F0B-9BC4-F8040BB1BC1D}"/>
          </ac:spMkLst>
        </pc:spChg>
        <pc:spChg chg="del">
          <ac:chgData name="Alison Barnes" userId="aa6150f5-b1c2-4ce4-be68-90b52a46df6a" providerId="ADAL" clId="{FF016FD7-28E9-4F32-AD2F-EAC96C6DF0C1}" dt="2024-11-07T13:07:14.350" v="525"/>
          <ac:spMkLst>
            <pc:docMk/>
            <pc:sldMk cId="4177191304" sldId="284"/>
            <ac:spMk id="8" creationId="{6F68106D-4C9A-AF32-F9A3-DD47FA89503B}"/>
          </ac:spMkLst>
        </pc:spChg>
      </pc:sldChg>
      <pc:sldChg chg="addSp delSp modSp del ord">
        <pc:chgData name="Alison Barnes" userId="aa6150f5-b1c2-4ce4-be68-90b52a46df6a" providerId="ADAL" clId="{FF016FD7-28E9-4F32-AD2F-EAC96C6DF0C1}" dt="2024-11-11T13:20:48.557" v="5915" actId="2696"/>
        <pc:sldMkLst>
          <pc:docMk/>
          <pc:sldMk cId="1607487381" sldId="285"/>
        </pc:sldMkLst>
        <pc:spChg chg="add del mod">
          <ac:chgData name="Alison Barnes" userId="aa6150f5-b1c2-4ce4-be68-90b52a46df6a" providerId="ADAL" clId="{FF016FD7-28E9-4F32-AD2F-EAC96C6DF0C1}" dt="2024-11-07T13:10:01.309" v="1117"/>
          <ac:spMkLst>
            <pc:docMk/>
            <pc:sldMk cId="1607487381" sldId="285"/>
            <ac:spMk id="4" creationId="{6A0C8DDF-F395-48F8-3776-B36C8B6A51FB}"/>
          </ac:spMkLst>
        </pc:spChg>
        <pc:spChg chg="add mod">
          <ac:chgData name="Alison Barnes" userId="aa6150f5-b1c2-4ce4-be68-90b52a46df6a" providerId="ADAL" clId="{FF016FD7-28E9-4F32-AD2F-EAC96C6DF0C1}" dt="2024-11-07T13:10:01.310" v="1118"/>
          <ac:spMkLst>
            <pc:docMk/>
            <pc:sldMk cId="1607487381" sldId="285"/>
            <ac:spMk id="5" creationId="{E52CF548-261C-B76B-FC2E-2C0B4C7FCF6B}"/>
          </ac:spMkLst>
        </pc:spChg>
        <pc:spChg chg="del">
          <ac:chgData name="Alison Barnes" userId="aa6150f5-b1c2-4ce4-be68-90b52a46df6a" providerId="ADAL" clId="{FF016FD7-28E9-4F32-AD2F-EAC96C6DF0C1}" dt="2024-11-07T13:07:14.376" v="531"/>
          <ac:spMkLst>
            <pc:docMk/>
            <pc:sldMk cId="1607487381" sldId="285"/>
            <ac:spMk id="8" creationId="{A4681B70-2D6A-AB2D-A7FB-F6EF504D8AEB}"/>
          </ac:spMkLst>
        </pc:spChg>
      </pc:sldChg>
      <pc:sldChg chg="addSp delSp modSp mod ord modAnim">
        <pc:chgData name="Alison Barnes" userId="aa6150f5-b1c2-4ce4-be68-90b52a46df6a" providerId="ADAL" clId="{FF016FD7-28E9-4F32-AD2F-EAC96C6DF0C1}" dt="2024-11-18T15:19:55.668" v="17369"/>
        <pc:sldMkLst>
          <pc:docMk/>
          <pc:sldMk cId="3565981065" sldId="286"/>
        </pc:sldMkLst>
        <pc:spChg chg="mod">
          <ac:chgData name="Alison Barnes" userId="aa6150f5-b1c2-4ce4-be68-90b52a46df6a" providerId="ADAL" clId="{FF016FD7-28E9-4F32-AD2F-EAC96C6DF0C1}" dt="2024-11-15T11:37:20.959" v="16803" actId="20577"/>
          <ac:spMkLst>
            <pc:docMk/>
            <pc:sldMk cId="3565981065" sldId="286"/>
            <ac:spMk id="2" creationId="{25B9B9DE-E2CB-7535-C21A-3B90C6FDCC52}"/>
          </ac:spMkLst>
        </pc:spChg>
        <pc:spChg chg="mod">
          <ac:chgData name="Alison Barnes" userId="aa6150f5-b1c2-4ce4-be68-90b52a46df6a" providerId="ADAL" clId="{FF016FD7-28E9-4F32-AD2F-EAC96C6DF0C1}" dt="2024-11-15T11:25:39.591" v="16242" actId="20577"/>
          <ac:spMkLst>
            <pc:docMk/>
            <pc:sldMk cId="3565981065" sldId="286"/>
            <ac:spMk id="4" creationId="{1E9E5FE1-29FD-0BF6-BEFD-AB65F5C02DC9}"/>
          </ac:spMkLst>
        </pc:spChg>
        <pc:spChg chg="add del mod">
          <ac:chgData name="Alison Barnes" userId="aa6150f5-b1c2-4ce4-be68-90b52a46df6a" providerId="ADAL" clId="{FF016FD7-28E9-4F32-AD2F-EAC96C6DF0C1}" dt="2024-11-14T11:23:23.703" v="13255"/>
          <ac:spMkLst>
            <pc:docMk/>
            <pc:sldMk cId="3565981065" sldId="286"/>
            <ac:spMk id="5" creationId="{7325BE66-D723-2BF4-FE35-F25A06472159}"/>
          </ac:spMkLst>
        </pc:spChg>
        <pc:spChg chg="add del mod">
          <ac:chgData name="Alison Barnes" userId="aa6150f5-b1c2-4ce4-be68-90b52a46df6a" providerId="ADAL" clId="{FF016FD7-28E9-4F32-AD2F-EAC96C6DF0C1}" dt="2024-11-07T13:10:01.312" v="1121"/>
          <ac:spMkLst>
            <pc:docMk/>
            <pc:sldMk cId="3565981065" sldId="286"/>
            <ac:spMk id="5" creationId="{8A0A2B47-4227-EFB1-4F50-D11A5E982C99}"/>
          </ac:spMkLst>
        </pc:spChg>
        <pc:spChg chg="add del mod">
          <ac:chgData name="Alison Barnes" userId="aa6150f5-b1c2-4ce4-be68-90b52a46df6a" providerId="ADAL" clId="{FF016FD7-28E9-4F32-AD2F-EAC96C6DF0C1}" dt="2024-11-15T11:37:36.371" v="17275"/>
          <ac:spMkLst>
            <pc:docMk/>
            <pc:sldMk cId="3565981065" sldId="286"/>
            <ac:spMk id="5" creationId="{9635C494-1739-28DF-ABB9-9376557D8E5D}"/>
          </ac:spMkLst>
        </pc:spChg>
        <pc:spChg chg="add del mod">
          <ac:chgData name="Alison Barnes" userId="aa6150f5-b1c2-4ce4-be68-90b52a46df6a" providerId="ADAL" clId="{FF016FD7-28E9-4F32-AD2F-EAC96C6DF0C1}" dt="2024-11-11T16:21:23.965" v="7760"/>
          <ac:spMkLst>
            <pc:docMk/>
            <pc:sldMk cId="3565981065" sldId="286"/>
            <ac:spMk id="5" creationId="{9F1C5A18-28B5-1F29-76EA-F677D26096AB}"/>
          </ac:spMkLst>
        </pc:spChg>
        <pc:spChg chg="add del mod">
          <ac:chgData name="Alison Barnes" userId="aa6150f5-b1c2-4ce4-be68-90b52a46df6a" providerId="ADAL" clId="{FF016FD7-28E9-4F32-AD2F-EAC96C6DF0C1}" dt="2024-11-18T15:19:55.668" v="17368"/>
          <ac:spMkLst>
            <pc:docMk/>
            <pc:sldMk cId="3565981065" sldId="286"/>
            <ac:spMk id="7" creationId="{17F28659-DAFB-A91E-69EC-34B20978617E}"/>
          </ac:spMkLst>
        </pc:spChg>
        <pc:spChg chg="add del mod">
          <ac:chgData name="Alison Barnes" userId="aa6150f5-b1c2-4ce4-be68-90b52a46df6a" providerId="ADAL" clId="{FF016FD7-28E9-4F32-AD2F-EAC96C6DF0C1}" dt="2024-11-14T11:24:15.450" v="13750"/>
          <ac:spMkLst>
            <pc:docMk/>
            <pc:sldMk cId="3565981065" sldId="286"/>
            <ac:spMk id="7" creationId="{9B392E3B-9107-29D9-B8B9-13A706A0A3D7}"/>
          </ac:spMkLst>
        </pc:spChg>
        <pc:spChg chg="add del mod">
          <ac:chgData name="Alison Barnes" userId="aa6150f5-b1c2-4ce4-be68-90b52a46df6a" providerId="ADAL" clId="{FF016FD7-28E9-4F32-AD2F-EAC96C6DF0C1}" dt="2024-11-11T16:06:48.254" v="7299"/>
          <ac:spMkLst>
            <pc:docMk/>
            <pc:sldMk cId="3565981065" sldId="286"/>
            <ac:spMk id="7" creationId="{DB4E4037-599C-312B-E180-1024C76A31B7}"/>
          </ac:spMkLst>
        </pc:spChg>
        <pc:spChg chg="add mod">
          <ac:chgData name="Alison Barnes" userId="aa6150f5-b1c2-4ce4-be68-90b52a46df6a" providerId="ADAL" clId="{FF016FD7-28E9-4F32-AD2F-EAC96C6DF0C1}" dt="2024-11-18T15:19:55.668" v="17369"/>
          <ac:spMkLst>
            <pc:docMk/>
            <pc:sldMk cId="3565981065" sldId="286"/>
            <ac:spMk id="8" creationId="{4B2429C9-F818-7021-65D0-CF73169AF7A8}"/>
          </ac:spMkLst>
        </pc:spChg>
        <pc:spChg chg="add del mod">
          <ac:chgData name="Alison Barnes" userId="aa6150f5-b1c2-4ce4-be68-90b52a46df6a" providerId="ADAL" clId="{FF016FD7-28E9-4F32-AD2F-EAC96C6DF0C1}" dt="2024-11-11T16:38:23.785" v="8347"/>
          <ac:spMkLst>
            <pc:docMk/>
            <pc:sldMk cId="3565981065" sldId="286"/>
            <ac:spMk id="8" creationId="{78B24A94-7F37-4282-6F56-1B7082AE65A2}"/>
          </ac:spMkLst>
        </pc:spChg>
        <pc:spChg chg="del">
          <ac:chgData name="Alison Barnes" userId="aa6150f5-b1c2-4ce4-be68-90b52a46df6a" providerId="ADAL" clId="{FF016FD7-28E9-4F32-AD2F-EAC96C6DF0C1}" dt="2024-11-07T13:07:14.392" v="535"/>
          <ac:spMkLst>
            <pc:docMk/>
            <pc:sldMk cId="3565981065" sldId="286"/>
            <ac:spMk id="8" creationId="{8401667B-F447-24C1-19A5-4335F9ECE908}"/>
          </ac:spMkLst>
        </pc:spChg>
        <pc:spChg chg="add del mod">
          <ac:chgData name="Alison Barnes" userId="aa6150f5-b1c2-4ce4-be68-90b52a46df6a" providerId="ADAL" clId="{FF016FD7-28E9-4F32-AD2F-EAC96C6DF0C1}" dt="2024-11-14T11:24:57.866" v="14256"/>
          <ac:spMkLst>
            <pc:docMk/>
            <pc:sldMk cId="3565981065" sldId="286"/>
            <ac:spMk id="8" creationId="{8C13A300-0E37-CC7F-DD2A-DE838F330417}"/>
          </ac:spMkLst>
        </pc:spChg>
        <pc:spChg chg="add del mod">
          <ac:chgData name="Alison Barnes" userId="aa6150f5-b1c2-4ce4-be68-90b52a46df6a" providerId="ADAL" clId="{FF016FD7-28E9-4F32-AD2F-EAC96C6DF0C1}" dt="2024-11-11T16:39:21.464" v="8815"/>
          <ac:spMkLst>
            <pc:docMk/>
            <pc:sldMk cId="3565981065" sldId="286"/>
            <ac:spMk id="9" creationId="{217AB529-0BAF-93F5-F54F-4D75792A73A7}"/>
          </ac:spMkLst>
        </pc:spChg>
        <pc:spChg chg="add del mod">
          <ac:chgData name="Alison Barnes" userId="aa6150f5-b1c2-4ce4-be68-90b52a46df6a" providerId="ADAL" clId="{FF016FD7-28E9-4F32-AD2F-EAC96C6DF0C1}" dt="2024-11-14T11:25:20.780" v="14748"/>
          <ac:spMkLst>
            <pc:docMk/>
            <pc:sldMk cId="3565981065" sldId="286"/>
            <ac:spMk id="9" creationId="{449E5348-D42B-D978-CF92-83B6952FF26B}"/>
          </ac:spMkLst>
        </pc:spChg>
        <pc:spChg chg="add del mod">
          <ac:chgData name="Alison Barnes" userId="aa6150f5-b1c2-4ce4-be68-90b52a46df6a" providerId="ADAL" clId="{FF016FD7-28E9-4F32-AD2F-EAC96C6DF0C1}" dt="2024-11-14T12:35:07.518" v="15137"/>
          <ac:spMkLst>
            <pc:docMk/>
            <pc:sldMk cId="3565981065" sldId="286"/>
            <ac:spMk id="10" creationId="{5EA8634C-FAEF-3DD2-0D31-DF556CC28AFA}"/>
          </ac:spMkLst>
        </pc:spChg>
        <pc:spChg chg="add del mod">
          <ac:chgData name="Alison Barnes" userId="aa6150f5-b1c2-4ce4-be68-90b52a46df6a" providerId="ADAL" clId="{FF016FD7-28E9-4F32-AD2F-EAC96C6DF0C1}" dt="2024-11-11T16:39:55.081" v="9241"/>
          <ac:spMkLst>
            <pc:docMk/>
            <pc:sldMk cId="3565981065" sldId="286"/>
            <ac:spMk id="10" creationId="{8841488C-5ECE-8C71-1F08-34310093C887}"/>
          </ac:spMkLst>
        </pc:spChg>
        <pc:spChg chg="add del mod">
          <ac:chgData name="Alison Barnes" userId="aa6150f5-b1c2-4ce4-be68-90b52a46df6a" providerId="ADAL" clId="{FF016FD7-28E9-4F32-AD2F-EAC96C6DF0C1}" dt="2024-11-11T16:51:31.700" v="9755"/>
          <ac:spMkLst>
            <pc:docMk/>
            <pc:sldMk cId="3565981065" sldId="286"/>
            <ac:spMk id="11" creationId="{7D3B2D0E-E92F-8B10-ABE3-8D41FE724452}"/>
          </ac:spMkLst>
        </pc:spChg>
        <pc:spChg chg="add del mod">
          <ac:chgData name="Alison Barnes" userId="aa6150f5-b1c2-4ce4-be68-90b52a46df6a" providerId="ADAL" clId="{FF016FD7-28E9-4F32-AD2F-EAC96C6DF0C1}" dt="2024-11-14T12:35:28.256" v="15200"/>
          <ac:spMkLst>
            <pc:docMk/>
            <pc:sldMk cId="3565981065" sldId="286"/>
            <ac:spMk id="11" creationId="{C3233F40-AA60-F575-F6A1-684B2E68D608}"/>
          </ac:spMkLst>
        </pc:spChg>
        <pc:spChg chg="add del mod">
          <ac:chgData name="Alison Barnes" userId="aa6150f5-b1c2-4ce4-be68-90b52a46df6a" providerId="ADAL" clId="{FF016FD7-28E9-4F32-AD2F-EAC96C6DF0C1}" dt="2024-11-11T16:53:12.837" v="10214"/>
          <ac:spMkLst>
            <pc:docMk/>
            <pc:sldMk cId="3565981065" sldId="286"/>
            <ac:spMk id="12" creationId="{4CDEFA82-F3C9-A18E-C4EF-E08ADF5CCBEC}"/>
          </ac:spMkLst>
        </pc:spChg>
        <pc:spChg chg="add del mod">
          <ac:chgData name="Alison Barnes" userId="aa6150f5-b1c2-4ce4-be68-90b52a46df6a" providerId="ADAL" clId="{FF016FD7-28E9-4F32-AD2F-EAC96C6DF0C1}" dt="2024-11-15T11:29:09.186" v="16756"/>
          <ac:spMkLst>
            <pc:docMk/>
            <pc:sldMk cId="3565981065" sldId="286"/>
            <ac:spMk id="12" creationId="{B3BBD391-D749-1DC0-E430-C6BBE919343E}"/>
          </ac:spMkLst>
        </pc:spChg>
        <pc:spChg chg="add del mod">
          <ac:chgData name="Alison Barnes" userId="aa6150f5-b1c2-4ce4-be68-90b52a46df6a" providerId="ADAL" clId="{FF016FD7-28E9-4F32-AD2F-EAC96C6DF0C1}" dt="2024-11-11T16:56:11.884" v="10644"/>
          <ac:spMkLst>
            <pc:docMk/>
            <pc:sldMk cId="3565981065" sldId="286"/>
            <ac:spMk id="13" creationId="{93534B0B-E7DF-85E3-E858-4F8402A8349A}"/>
          </ac:spMkLst>
        </pc:spChg>
        <pc:spChg chg="add del mod">
          <ac:chgData name="Alison Barnes" userId="aa6150f5-b1c2-4ce4-be68-90b52a46df6a" providerId="ADAL" clId="{FF016FD7-28E9-4F32-AD2F-EAC96C6DF0C1}" dt="2024-11-13T10:00:41.673" v="12260"/>
          <ac:spMkLst>
            <pc:docMk/>
            <pc:sldMk cId="3565981065" sldId="286"/>
            <ac:spMk id="14" creationId="{03EC00C9-4C50-4F39-3A1F-5DC82CCF2CFE}"/>
          </ac:spMkLst>
        </pc:spChg>
      </pc:sldChg>
      <pc:sldChg chg="addSp delSp modSp del ord">
        <pc:chgData name="Alison Barnes" userId="aa6150f5-b1c2-4ce4-be68-90b52a46df6a" providerId="ADAL" clId="{FF016FD7-28E9-4F32-AD2F-EAC96C6DF0C1}" dt="2024-11-07T19:03:35.919" v="2854" actId="2696"/>
        <pc:sldMkLst>
          <pc:docMk/>
          <pc:sldMk cId="1934312360" sldId="287"/>
        </pc:sldMkLst>
        <pc:spChg chg="add del mod">
          <ac:chgData name="Alison Barnes" userId="aa6150f5-b1c2-4ce4-be68-90b52a46df6a" providerId="ADAL" clId="{FF016FD7-28E9-4F32-AD2F-EAC96C6DF0C1}" dt="2024-11-07T13:10:01.292" v="1097"/>
          <ac:spMkLst>
            <pc:docMk/>
            <pc:sldMk cId="1934312360" sldId="287"/>
            <ac:spMk id="5" creationId="{2FF0B91A-9F12-2526-2E3E-755B0A5A19DB}"/>
          </ac:spMkLst>
        </pc:spChg>
        <pc:spChg chg="add mod">
          <ac:chgData name="Alison Barnes" userId="aa6150f5-b1c2-4ce4-be68-90b52a46df6a" providerId="ADAL" clId="{FF016FD7-28E9-4F32-AD2F-EAC96C6DF0C1}" dt="2024-11-07T13:10:01.294" v="1098"/>
          <ac:spMkLst>
            <pc:docMk/>
            <pc:sldMk cId="1934312360" sldId="287"/>
            <ac:spMk id="7" creationId="{B4778786-E1EF-8D5F-9D33-71C20E1100B0}"/>
          </ac:spMkLst>
        </pc:spChg>
        <pc:spChg chg="del">
          <ac:chgData name="Alison Barnes" userId="aa6150f5-b1c2-4ce4-be68-90b52a46df6a" providerId="ADAL" clId="{FF016FD7-28E9-4F32-AD2F-EAC96C6DF0C1}" dt="2024-11-07T13:07:14.280" v="511"/>
          <ac:spMkLst>
            <pc:docMk/>
            <pc:sldMk cId="1934312360" sldId="287"/>
            <ac:spMk id="8" creationId="{B736E102-2A3F-DBD6-5C0F-D61326D420B4}"/>
          </ac:spMkLst>
        </pc:spChg>
      </pc:sldChg>
      <pc:sldChg chg="addSp delSp modSp mod ord modNotes modNotesTx">
        <pc:chgData name="Alison Barnes" userId="aa6150f5-b1c2-4ce4-be68-90b52a46df6a" providerId="ADAL" clId="{FF016FD7-28E9-4F32-AD2F-EAC96C6DF0C1}" dt="2024-11-20T07:18:37.309" v="17595" actId="6549"/>
        <pc:sldMkLst>
          <pc:docMk/>
          <pc:sldMk cId="3982303694" sldId="288"/>
        </pc:sldMkLst>
        <pc:spChg chg="mod">
          <ac:chgData name="Alison Barnes" userId="aa6150f5-b1c2-4ce4-be68-90b52a46df6a" providerId="ADAL" clId="{FF016FD7-28E9-4F32-AD2F-EAC96C6DF0C1}" dt="2024-11-15T11:36:39.996" v="16785" actId="20577"/>
          <ac:spMkLst>
            <pc:docMk/>
            <pc:sldMk cId="3982303694" sldId="288"/>
            <ac:spMk id="2" creationId="{E20E3FCE-B8C5-5DB1-7812-81FF9CF74EEB}"/>
          </ac:spMkLst>
        </pc:spChg>
        <pc:spChg chg="mod">
          <ac:chgData name="Alison Barnes" userId="aa6150f5-b1c2-4ce4-be68-90b52a46df6a" providerId="ADAL" clId="{FF016FD7-28E9-4F32-AD2F-EAC96C6DF0C1}" dt="2024-11-07T15:09:19.989" v="2226" actId="6549"/>
          <ac:spMkLst>
            <pc:docMk/>
            <pc:sldMk cId="3982303694" sldId="288"/>
            <ac:spMk id="3" creationId="{5FEF2E73-7D7F-70BD-9FA8-BE42ED4568F4}"/>
          </ac:spMkLst>
        </pc:spChg>
        <pc:spChg chg="mod">
          <ac:chgData name="Alison Barnes" userId="aa6150f5-b1c2-4ce4-be68-90b52a46df6a" providerId="ADAL" clId="{FF016FD7-28E9-4F32-AD2F-EAC96C6DF0C1}" dt="2024-11-07T14:49:14.352" v="2163" actId="6549"/>
          <ac:spMkLst>
            <pc:docMk/>
            <pc:sldMk cId="3982303694" sldId="288"/>
            <ac:spMk id="4" creationId="{547529B0-E0D8-1D9B-C4C5-7EB679DA4216}"/>
          </ac:spMkLst>
        </pc:spChg>
        <pc:spChg chg="add del mod">
          <ac:chgData name="Alison Barnes" userId="aa6150f5-b1c2-4ce4-be68-90b52a46df6a" providerId="ADAL" clId="{FF016FD7-28E9-4F32-AD2F-EAC96C6DF0C1}" dt="2024-11-11T16:21:23.875" v="7736"/>
          <ac:spMkLst>
            <pc:docMk/>
            <pc:sldMk cId="3982303694" sldId="288"/>
            <ac:spMk id="5" creationId="{8D277D8E-3DD1-86C4-B508-FFB823428916}"/>
          </ac:spMkLst>
        </pc:spChg>
        <pc:spChg chg="add del mod">
          <ac:chgData name="Alison Barnes" userId="aa6150f5-b1c2-4ce4-be68-90b52a46df6a" providerId="ADAL" clId="{FF016FD7-28E9-4F32-AD2F-EAC96C6DF0C1}" dt="2024-11-14T11:23:23.625" v="13239"/>
          <ac:spMkLst>
            <pc:docMk/>
            <pc:sldMk cId="3982303694" sldId="288"/>
            <ac:spMk id="5" creationId="{9C409F6C-9C64-C7F6-BCD5-B5194080FD16}"/>
          </ac:spMkLst>
        </pc:spChg>
        <pc:spChg chg="add del mod">
          <ac:chgData name="Alison Barnes" userId="aa6150f5-b1c2-4ce4-be68-90b52a46df6a" providerId="ADAL" clId="{FF016FD7-28E9-4F32-AD2F-EAC96C6DF0C1}" dt="2024-11-15T11:37:36.312" v="17259"/>
          <ac:spMkLst>
            <pc:docMk/>
            <pc:sldMk cId="3982303694" sldId="288"/>
            <ac:spMk id="5" creationId="{BB4B9277-A802-069F-F159-E7DD31EFA32D}"/>
          </ac:spMkLst>
        </pc:spChg>
        <pc:spChg chg="add del mod">
          <ac:chgData name="Alison Barnes" userId="aa6150f5-b1c2-4ce4-be68-90b52a46df6a" providerId="ADAL" clId="{FF016FD7-28E9-4F32-AD2F-EAC96C6DF0C1}" dt="2024-11-07T13:10:01.288" v="1091"/>
          <ac:spMkLst>
            <pc:docMk/>
            <pc:sldMk cId="3982303694" sldId="288"/>
            <ac:spMk id="5" creationId="{D95A5C2E-962E-D249-8A9B-5AF0B985418A}"/>
          </ac:spMkLst>
        </pc:spChg>
        <pc:spChg chg="add del mod">
          <ac:chgData name="Alison Barnes" userId="aa6150f5-b1c2-4ce4-be68-90b52a46df6a" providerId="ADAL" clId="{FF016FD7-28E9-4F32-AD2F-EAC96C6DF0C1}" dt="2024-11-18T15:19:55.603" v="17352"/>
          <ac:spMkLst>
            <pc:docMk/>
            <pc:sldMk cId="3982303694" sldId="288"/>
            <ac:spMk id="7" creationId="{193ECAAA-A6D3-0B80-E254-84AFDA25AB54}"/>
          </ac:spMkLst>
        </pc:spChg>
        <pc:spChg chg="add del mod">
          <ac:chgData name="Alison Barnes" userId="aa6150f5-b1c2-4ce4-be68-90b52a46df6a" providerId="ADAL" clId="{FF016FD7-28E9-4F32-AD2F-EAC96C6DF0C1}" dt="2024-11-11T16:06:48.152" v="7275"/>
          <ac:spMkLst>
            <pc:docMk/>
            <pc:sldMk cId="3982303694" sldId="288"/>
            <ac:spMk id="7" creationId="{9FE8F6A1-F27F-664D-7DA0-10D6FF535838}"/>
          </ac:spMkLst>
        </pc:spChg>
        <pc:spChg chg="add del mod">
          <ac:chgData name="Alison Barnes" userId="aa6150f5-b1c2-4ce4-be68-90b52a46df6a" providerId="ADAL" clId="{FF016FD7-28E9-4F32-AD2F-EAC96C6DF0C1}" dt="2024-11-14T11:24:15.390" v="13734"/>
          <ac:spMkLst>
            <pc:docMk/>
            <pc:sldMk cId="3982303694" sldId="288"/>
            <ac:spMk id="7" creationId="{E24FBA2F-B146-1EAB-DC93-AA257EFAD2FA}"/>
          </ac:spMkLst>
        </pc:spChg>
        <pc:spChg chg="add mod">
          <ac:chgData name="Alison Barnes" userId="aa6150f5-b1c2-4ce4-be68-90b52a46df6a" providerId="ADAL" clId="{FF016FD7-28E9-4F32-AD2F-EAC96C6DF0C1}" dt="2024-11-18T15:19:55.604" v="17353"/>
          <ac:spMkLst>
            <pc:docMk/>
            <pc:sldMk cId="3982303694" sldId="288"/>
            <ac:spMk id="8" creationId="{3D468A0F-527D-D6F9-E83C-409F4722D668}"/>
          </ac:spMkLst>
        </pc:spChg>
        <pc:spChg chg="add del mod">
          <ac:chgData name="Alison Barnes" userId="aa6150f5-b1c2-4ce4-be68-90b52a46df6a" providerId="ADAL" clId="{FF016FD7-28E9-4F32-AD2F-EAC96C6DF0C1}" dt="2024-11-11T16:38:23.703" v="8323"/>
          <ac:spMkLst>
            <pc:docMk/>
            <pc:sldMk cId="3982303694" sldId="288"/>
            <ac:spMk id="8" creationId="{86EF7763-B015-5B45-5633-E716232AEF8D}"/>
          </ac:spMkLst>
        </pc:spChg>
        <pc:spChg chg="add del mod">
          <ac:chgData name="Alison Barnes" userId="aa6150f5-b1c2-4ce4-be68-90b52a46df6a" providerId="ADAL" clId="{FF016FD7-28E9-4F32-AD2F-EAC96C6DF0C1}" dt="2024-11-14T11:24:57.799" v="14240"/>
          <ac:spMkLst>
            <pc:docMk/>
            <pc:sldMk cId="3982303694" sldId="288"/>
            <ac:spMk id="8" creationId="{E27E497C-E8FE-A323-A4D1-36FBCC0E54A1}"/>
          </ac:spMkLst>
        </pc:spChg>
        <pc:spChg chg="add del mod">
          <ac:chgData name="Alison Barnes" userId="aa6150f5-b1c2-4ce4-be68-90b52a46df6a" providerId="ADAL" clId="{FF016FD7-28E9-4F32-AD2F-EAC96C6DF0C1}" dt="2024-11-14T11:25:20.722" v="14732"/>
          <ac:spMkLst>
            <pc:docMk/>
            <pc:sldMk cId="3982303694" sldId="288"/>
            <ac:spMk id="9" creationId="{8D1C7C5B-6472-EC05-D0ED-E201F9019D60}"/>
          </ac:spMkLst>
        </pc:spChg>
        <pc:spChg chg="add del mod">
          <ac:chgData name="Alison Barnes" userId="aa6150f5-b1c2-4ce4-be68-90b52a46df6a" providerId="ADAL" clId="{FF016FD7-28E9-4F32-AD2F-EAC96C6DF0C1}" dt="2024-11-14T12:35:07.451" v="15121"/>
          <ac:spMkLst>
            <pc:docMk/>
            <pc:sldMk cId="3982303694" sldId="288"/>
            <ac:spMk id="11" creationId="{602D3614-0112-7CA7-2713-3DCF67BEE020}"/>
          </ac:spMkLst>
        </pc:spChg>
        <pc:spChg chg="add del mod">
          <ac:chgData name="Alison Barnes" userId="aa6150f5-b1c2-4ce4-be68-90b52a46df6a" providerId="ADAL" clId="{FF016FD7-28E9-4F32-AD2F-EAC96C6DF0C1}" dt="2024-11-11T16:39:21.355" v="8791"/>
          <ac:spMkLst>
            <pc:docMk/>
            <pc:sldMk cId="3982303694" sldId="288"/>
            <ac:spMk id="11" creationId="{81F29F4C-C88C-B9CD-E2C6-DE27E87C6A86}"/>
          </ac:spMkLst>
        </pc:spChg>
        <pc:spChg chg="del">
          <ac:chgData name="Alison Barnes" userId="aa6150f5-b1c2-4ce4-be68-90b52a46df6a" providerId="ADAL" clId="{FF016FD7-28E9-4F32-AD2F-EAC96C6DF0C1}" dt="2024-11-07T13:07:14.257" v="505"/>
          <ac:spMkLst>
            <pc:docMk/>
            <pc:sldMk cId="3982303694" sldId="288"/>
            <ac:spMk id="12" creationId="{A1836056-1730-D1AC-CF9D-26FF42902E3B}"/>
          </ac:spMkLst>
        </pc:spChg>
        <pc:spChg chg="add del mod">
          <ac:chgData name="Alison Barnes" userId="aa6150f5-b1c2-4ce4-be68-90b52a46df6a" providerId="ADAL" clId="{FF016FD7-28E9-4F32-AD2F-EAC96C6DF0C1}" dt="2024-11-11T16:39:54.990" v="9217"/>
          <ac:spMkLst>
            <pc:docMk/>
            <pc:sldMk cId="3982303694" sldId="288"/>
            <ac:spMk id="12" creationId="{A2A5609B-5A10-325B-B2A4-B5A88B773305}"/>
          </ac:spMkLst>
        </pc:spChg>
        <pc:spChg chg="add del mod">
          <ac:chgData name="Alison Barnes" userId="aa6150f5-b1c2-4ce4-be68-90b52a46df6a" providerId="ADAL" clId="{FF016FD7-28E9-4F32-AD2F-EAC96C6DF0C1}" dt="2024-11-14T12:35:28.164" v="15184"/>
          <ac:spMkLst>
            <pc:docMk/>
            <pc:sldMk cId="3982303694" sldId="288"/>
            <ac:spMk id="13" creationId="{4609EBFF-57BC-078B-8931-68FD46983232}"/>
          </ac:spMkLst>
        </pc:spChg>
        <pc:spChg chg="add del mod">
          <ac:chgData name="Alison Barnes" userId="aa6150f5-b1c2-4ce4-be68-90b52a46df6a" providerId="ADAL" clId="{FF016FD7-28E9-4F32-AD2F-EAC96C6DF0C1}" dt="2024-11-15T11:29:09.129" v="16740"/>
          <ac:spMkLst>
            <pc:docMk/>
            <pc:sldMk cId="3982303694" sldId="288"/>
            <ac:spMk id="14" creationId="{30E7946C-830D-3A69-E041-A76E24416977}"/>
          </ac:spMkLst>
        </pc:spChg>
        <pc:spChg chg="add del mod">
          <ac:chgData name="Alison Barnes" userId="aa6150f5-b1c2-4ce4-be68-90b52a46df6a" providerId="ADAL" clId="{FF016FD7-28E9-4F32-AD2F-EAC96C6DF0C1}" dt="2024-11-11T16:51:31.608" v="9731"/>
          <ac:spMkLst>
            <pc:docMk/>
            <pc:sldMk cId="3982303694" sldId="288"/>
            <ac:spMk id="14" creationId="{7399D741-46D5-9725-D011-2C528F1B81F6}"/>
          </ac:spMkLst>
        </pc:spChg>
        <pc:spChg chg="add del mod">
          <ac:chgData name="Alison Barnes" userId="aa6150f5-b1c2-4ce4-be68-90b52a46df6a" providerId="ADAL" clId="{FF016FD7-28E9-4F32-AD2F-EAC96C6DF0C1}" dt="2024-11-11T16:53:12.734" v="10190"/>
          <ac:spMkLst>
            <pc:docMk/>
            <pc:sldMk cId="3982303694" sldId="288"/>
            <ac:spMk id="15" creationId="{54AD6696-707E-AD66-8435-1643173F9555}"/>
          </ac:spMkLst>
        </pc:spChg>
        <pc:spChg chg="add del mod">
          <ac:chgData name="Alison Barnes" userId="aa6150f5-b1c2-4ce4-be68-90b52a46df6a" providerId="ADAL" clId="{FF016FD7-28E9-4F32-AD2F-EAC96C6DF0C1}" dt="2024-11-11T16:56:11.794" v="10620"/>
          <ac:spMkLst>
            <pc:docMk/>
            <pc:sldMk cId="3982303694" sldId="288"/>
            <ac:spMk id="16" creationId="{BE740CD5-093A-B2EF-9C7E-6720A027866E}"/>
          </ac:spMkLst>
        </pc:spChg>
        <pc:spChg chg="add del mod">
          <ac:chgData name="Alison Barnes" userId="aa6150f5-b1c2-4ce4-be68-90b52a46df6a" providerId="ADAL" clId="{FF016FD7-28E9-4F32-AD2F-EAC96C6DF0C1}" dt="2024-11-13T10:00:41.569" v="12236"/>
          <ac:spMkLst>
            <pc:docMk/>
            <pc:sldMk cId="3982303694" sldId="288"/>
            <ac:spMk id="17" creationId="{124C90AE-25CE-4EAC-8741-F41A5EAB5CC2}"/>
          </ac:spMkLst>
        </pc:spChg>
        <pc:picChg chg="add del mod ord">
          <ac:chgData name="Alison Barnes" userId="aa6150f5-b1c2-4ce4-be68-90b52a46df6a" providerId="ADAL" clId="{FF016FD7-28E9-4F32-AD2F-EAC96C6DF0C1}" dt="2024-11-07T15:08:31.817" v="2196"/>
          <ac:picMkLst>
            <pc:docMk/>
            <pc:sldMk cId="3982303694" sldId="288"/>
            <ac:picMk id="8" creationId="{1FFB6009-A146-4300-EE07-9906965088F6}"/>
          </ac:picMkLst>
        </pc:picChg>
        <pc:picChg chg="add del mod ord">
          <ac:chgData name="Alison Barnes" userId="aa6150f5-b1c2-4ce4-be68-90b52a46df6a" providerId="ADAL" clId="{FF016FD7-28E9-4F32-AD2F-EAC96C6DF0C1}" dt="2024-11-11T16:26:01.907" v="7813"/>
          <ac:picMkLst>
            <pc:docMk/>
            <pc:sldMk cId="3982303694" sldId="288"/>
            <ac:picMk id="9" creationId="{67AD14FB-A678-32A8-112B-AD18F7933690}"/>
          </ac:picMkLst>
        </pc:picChg>
        <pc:picChg chg="add del mod ord">
          <ac:chgData name="Alison Barnes" userId="aa6150f5-b1c2-4ce4-be68-90b52a46df6a" providerId="ADAL" clId="{FF016FD7-28E9-4F32-AD2F-EAC96C6DF0C1}" dt="2024-11-07T15:09:14.245" v="2217"/>
          <ac:picMkLst>
            <pc:docMk/>
            <pc:sldMk cId="3982303694" sldId="288"/>
            <ac:picMk id="9" creationId="{8AEB0844-B9B5-2852-59FD-0E9B7F20AD35}"/>
          </ac:picMkLst>
        </pc:picChg>
        <pc:picChg chg="add del mod ord">
          <ac:chgData name="Alison Barnes" userId="aa6150f5-b1c2-4ce4-be68-90b52a46df6a" providerId="ADAL" clId="{FF016FD7-28E9-4F32-AD2F-EAC96C6DF0C1}" dt="2024-11-14T12:19:45.536" v="14787"/>
          <ac:picMkLst>
            <pc:docMk/>
            <pc:sldMk cId="3982303694" sldId="288"/>
            <ac:picMk id="10" creationId="{32E91375-C441-2E2C-79CB-903047880267}"/>
          </ac:picMkLst>
        </pc:picChg>
        <pc:picChg chg="del mod">
          <ac:chgData name="Alison Barnes" userId="aa6150f5-b1c2-4ce4-be68-90b52a46df6a" providerId="ADAL" clId="{FF016FD7-28E9-4F32-AD2F-EAC96C6DF0C1}" dt="2024-11-07T15:03:09.344" v="2176"/>
          <ac:picMkLst>
            <pc:docMk/>
            <pc:sldMk cId="3982303694" sldId="288"/>
            <ac:picMk id="10" creationId="{E3630E0C-2F8F-AD57-846D-1B14D8A7D00D}"/>
          </ac:picMkLst>
        </pc:picChg>
        <pc:picChg chg="add del mod ord">
          <ac:chgData name="Alison Barnes" userId="aa6150f5-b1c2-4ce4-be68-90b52a46df6a" providerId="ADAL" clId="{FF016FD7-28E9-4F32-AD2F-EAC96C6DF0C1}" dt="2024-11-07T15:14:24.238" v="2240"/>
          <ac:picMkLst>
            <pc:docMk/>
            <pc:sldMk cId="3982303694" sldId="288"/>
            <ac:picMk id="11" creationId="{E77CB799-69F2-1EEF-B8E5-2A80219CBCA6}"/>
          </ac:picMkLst>
        </pc:picChg>
        <pc:picChg chg="add mod ord">
          <ac:chgData name="Alison Barnes" userId="aa6150f5-b1c2-4ce4-be68-90b52a46df6a" providerId="ADAL" clId="{FF016FD7-28E9-4F32-AD2F-EAC96C6DF0C1}" dt="2024-11-14T12:19:45.538" v="14795"/>
          <ac:picMkLst>
            <pc:docMk/>
            <pc:sldMk cId="3982303694" sldId="288"/>
            <ac:picMk id="12" creationId="{577520ED-2387-3FB2-3BD8-6554A3F10B08}"/>
          </ac:picMkLst>
        </pc:picChg>
        <pc:picChg chg="add del mod ord">
          <ac:chgData name="Alison Barnes" userId="aa6150f5-b1c2-4ce4-be68-90b52a46df6a" providerId="ADAL" clId="{FF016FD7-28E9-4F32-AD2F-EAC96C6DF0C1}" dt="2024-11-11T16:23:57.884" v="7793"/>
          <ac:picMkLst>
            <pc:docMk/>
            <pc:sldMk cId="3982303694" sldId="288"/>
            <ac:picMk id="13" creationId="{23071337-BF9F-5804-6F8C-8E202F2683CB}"/>
          </ac:picMkLst>
        </pc:picChg>
      </pc:sldChg>
      <pc:sldChg chg="addSp delSp modSp del mod ord">
        <pc:chgData name="Alison Barnes" userId="aa6150f5-b1c2-4ce4-be68-90b52a46df6a" providerId="ADAL" clId="{FF016FD7-28E9-4F32-AD2F-EAC96C6DF0C1}" dt="2024-11-11T11:37:53.426" v="4331" actId="2696"/>
        <pc:sldMkLst>
          <pc:docMk/>
          <pc:sldMk cId="3541371492" sldId="289"/>
        </pc:sldMkLst>
        <pc:spChg chg="mod">
          <ac:chgData name="Alison Barnes" userId="aa6150f5-b1c2-4ce4-be68-90b52a46df6a" providerId="ADAL" clId="{FF016FD7-28E9-4F32-AD2F-EAC96C6DF0C1}" dt="2024-11-11T11:36:54.243" v="4282" actId="20577"/>
          <ac:spMkLst>
            <pc:docMk/>
            <pc:sldMk cId="3541371492" sldId="289"/>
            <ac:spMk id="2" creationId="{868BB698-FB5E-E903-544D-4FFFB4D17997}"/>
          </ac:spMkLst>
        </pc:spChg>
        <pc:spChg chg="add del mod">
          <ac:chgData name="Alison Barnes" userId="aa6150f5-b1c2-4ce4-be68-90b52a46df6a" providerId="ADAL" clId="{FF016FD7-28E9-4F32-AD2F-EAC96C6DF0C1}" dt="2024-11-07T13:10:01.290" v="1095"/>
          <ac:spMkLst>
            <pc:docMk/>
            <pc:sldMk cId="3541371492" sldId="289"/>
            <ac:spMk id="5" creationId="{A2DDCDBF-E0E6-8A30-2F7B-4D97BCDF93E9}"/>
          </ac:spMkLst>
        </pc:spChg>
        <pc:spChg chg="add mod">
          <ac:chgData name="Alison Barnes" userId="aa6150f5-b1c2-4ce4-be68-90b52a46df6a" providerId="ADAL" clId="{FF016FD7-28E9-4F32-AD2F-EAC96C6DF0C1}" dt="2024-11-07T13:10:01.291" v="1096"/>
          <ac:spMkLst>
            <pc:docMk/>
            <pc:sldMk cId="3541371492" sldId="289"/>
            <ac:spMk id="7" creationId="{B26E85BD-C79D-7634-AF5E-C74AE72C73B2}"/>
          </ac:spMkLst>
        </pc:spChg>
        <pc:spChg chg="del">
          <ac:chgData name="Alison Barnes" userId="aa6150f5-b1c2-4ce4-be68-90b52a46df6a" providerId="ADAL" clId="{FF016FD7-28E9-4F32-AD2F-EAC96C6DF0C1}" dt="2024-11-07T13:07:14.272" v="509"/>
          <ac:spMkLst>
            <pc:docMk/>
            <pc:sldMk cId="3541371492" sldId="289"/>
            <ac:spMk id="8" creationId="{48A33143-BE85-E365-10D8-B93A87A2905A}"/>
          </ac:spMkLst>
        </pc:spChg>
      </pc:sldChg>
      <pc:sldChg chg="addSp delSp modSp mod modAnim modNotes modNotesTx">
        <pc:chgData name="Alison Barnes" userId="aa6150f5-b1c2-4ce4-be68-90b52a46df6a" providerId="ADAL" clId="{FF016FD7-28E9-4F32-AD2F-EAC96C6DF0C1}" dt="2024-11-20T07:18:32.749" v="17594" actId="6549"/>
        <pc:sldMkLst>
          <pc:docMk/>
          <pc:sldMk cId="984195812" sldId="290"/>
        </pc:sldMkLst>
        <pc:spChg chg="mod">
          <ac:chgData name="Alison Barnes" userId="aa6150f5-b1c2-4ce4-be68-90b52a46df6a" providerId="ADAL" clId="{FF016FD7-28E9-4F32-AD2F-EAC96C6DF0C1}" dt="2024-11-15T11:36:13.992" v="16783" actId="20577"/>
          <ac:spMkLst>
            <pc:docMk/>
            <pc:sldMk cId="984195812" sldId="290"/>
            <ac:spMk id="2" creationId="{F5044E2A-62F5-EC9A-C52C-81B5CEC02911}"/>
          </ac:spMkLst>
        </pc:spChg>
        <pc:spChg chg="mod">
          <ac:chgData name="Alison Barnes" userId="aa6150f5-b1c2-4ce4-be68-90b52a46df6a" providerId="ADAL" clId="{FF016FD7-28E9-4F32-AD2F-EAC96C6DF0C1}" dt="2024-11-14T12:28:27.699" v="15036" actId="20577"/>
          <ac:spMkLst>
            <pc:docMk/>
            <pc:sldMk cId="984195812" sldId="290"/>
            <ac:spMk id="4" creationId="{D6A31F0C-9BDF-ADAB-10A4-D08BF236A374}"/>
          </ac:spMkLst>
        </pc:spChg>
        <pc:spChg chg="add del mod">
          <ac:chgData name="Alison Barnes" userId="aa6150f5-b1c2-4ce4-be68-90b52a46df6a" providerId="ADAL" clId="{FF016FD7-28E9-4F32-AD2F-EAC96C6DF0C1}" dt="2024-11-15T11:37:36.305" v="17257"/>
          <ac:spMkLst>
            <pc:docMk/>
            <pc:sldMk cId="984195812" sldId="290"/>
            <ac:spMk id="5" creationId="{4DA22A0B-A420-466D-E33C-920C209972BE}"/>
          </ac:spMkLst>
        </pc:spChg>
        <pc:spChg chg="add del mod">
          <ac:chgData name="Alison Barnes" userId="aa6150f5-b1c2-4ce4-be68-90b52a46df6a" providerId="ADAL" clId="{FF016FD7-28E9-4F32-AD2F-EAC96C6DF0C1}" dt="2024-11-11T16:21:23.882" v="7738"/>
          <ac:spMkLst>
            <pc:docMk/>
            <pc:sldMk cId="984195812" sldId="290"/>
            <ac:spMk id="5" creationId="{75C939CF-7BEF-EA12-140E-3E4ED6E7C784}"/>
          </ac:spMkLst>
        </pc:spChg>
        <pc:spChg chg="add del mod">
          <ac:chgData name="Alison Barnes" userId="aa6150f5-b1c2-4ce4-be68-90b52a46df6a" providerId="ADAL" clId="{FF016FD7-28E9-4F32-AD2F-EAC96C6DF0C1}" dt="2024-11-07T13:10:01.289" v="1093"/>
          <ac:spMkLst>
            <pc:docMk/>
            <pc:sldMk cId="984195812" sldId="290"/>
            <ac:spMk id="5" creationId="{9B65107E-80DC-A9A2-106E-25F85CF8EC8C}"/>
          </ac:spMkLst>
        </pc:spChg>
        <pc:spChg chg="add del mod">
          <ac:chgData name="Alison Barnes" userId="aa6150f5-b1c2-4ce4-be68-90b52a46df6a" providerId="ADAL" clId="{FF016FD7-28E9-4F32-AD2F-EAC96C6DF0C1}" dt="2024-11-14T11:23:23.612" v="13237"/>
          <ac:spMkLst>
            <pc:docMk/>
            <pc:sldMk cId="984195812" sldId="290"/>
            <ac:spMk id="5" creationId="{BBA0767B-2F1E-1F97-6644-4568E1A7D5FE}"/>
          </ac:spMkLst>
        </pc:spChg>
        <pc:spChg chg="add del mod">
          <ac:chgData name="Alison Barnes" userId="aa6150f5-b1c2-4ce4-be68-90b52a46df6a" providerId="ADAL" clId="{FF016FD7-28E9-4F32-AD2F-EAC96C6DF0C1}" dt="2024-11-14T11:24:15.383" v="13732"/>
          <ac:spMkLst>
            <pc:docMk/>
            <pc:sldMk cId="984195812" sldId="290"/>
            <ac:spMk id="7" creationId="{534CF20C-6AE8-5A77-7C84-3DBE3AEBC741}"/>
          </ac:spMkLst>
        </pc:spChg>
        <pc:spChg chg="add del mod">
          <ac:chgData name="Alison Barnes" userId="aa6150f5-b1c2-4ce4-be68-90b52a46df6a" providerId="ADAL" clId="{FF016FD7-28E9-4F32-AD2F-EAC96C6DF0C1}" dt="2024-11-11T16:06:48.161" v="7277"/>
          <ac:spMkLst>
            <pc:docMk/>
            <pc:sldMk cId="984195812" sldId="290"/>
            <ac:spMk id="7" creationId="{8B0FB56D-BE8C-15A0-AC12-111F65164731}"/>
          </ac:spMkLst>
        </pc:spChg>
        <pc:spChg chg="add del mod">
          <ac:chgData name="Alison Barnes" userId="aa6150f5-b1c2-4ce4-be68-90b52a46df6a" providerId="ADAL" clId="{FF016FD7-28E9-4F32-AD2F-EAC96C6DF0C1}" dt="2024-11-18T15:19:55.597" v="17350"/>
          <ac:spMkLst>
            <pc:docMk/>
            <pc:sldMk cId="984195812" sldId="290"/>
            <ac:spMk id="7" creationId="{97D1C706-1145-F3AE-F1C2-22FD09F1C036}"/>
          </ac:spMkLst>
        </pc:spChg>
        <pc:spChg chg="del">
          <ac:chgData name="Alison Barnes" userId="aa6150f5-b1c2-4ce4-be68-90b52a46df6a" providerId="ADAL" clId="{FF016FD7-28E9-4F32-AD2F-EAC96C6DF0C1}" dt="2024-11-07T13:07:14.264" v="507"/>
          <ac:spMkLst>
            <pc:docMk/>
            <pc:sldMk cId="984195812" sldId="290"/>
            <ac:spMk id="8" creationId="{61565DF5-04A0-869C-8298-C94063D09A0C}"/>
          </ac:spMkLst>
        </pc:spChg>
        <pc:spChg chg="add mod">
          <ac:chgData name="Alison Barnes" userId="aa6150f5-b1c2-4ce4-be68-90b52a46df6a" providerId="ADAL" clId="{FF016FD7-28E9-4F32-AD2F-EAC96C6DF0C1}" dt="2024-11-18T15:19:55.598" v="17351"/>
          <ac:spMkLst>
            <pc:docMk/>
            <pc:sldMk cId="984195812" sldId="290"/>
            <ac:spMk id="8" creationId="{798701E1-6770-D25D-EB35-15A467F03E9D}"/>
          </ac:spMkLst>
        </pc:spChg>
        <pc:spChg chg="add del mod">
          <ac:chgData name="Alison Barnes" userId="aa6150f5-b1c2-4ce4-be68-90b52a46df6a" providerId="ADAL" clId="{FF016FD7-28E9-4F32-AD2F-EAC96C6DF0C1}" dt="2024-11-11T16:38:23.711" v="8325"/>
          <ac:spMkLst>
            <pc:docMk/>
            <pc:sldMk cId="984195812" sldId="290"/>
            <ac:spMk id="8" creationId="{BA180460-7DB3-FDC3-0C14-187F231ED9A4}"/>
          </ac:spMkLst>
        </pc:spChg>
        <pc:spChg chg="add del mod">
          <ac:chgData name="Alison Barnes" userId="aa6150f5-b1c2-4ce4-be68-90b52a46df6a" providerId="ADAL" clId="{FF016FD7-28E9-4F32-AD2F-EAC96C6DF0C1}" dt="2024-11-14T11:24:57.792" v="14238"/>
          <ac:spMkLst>
            <pc:docMk/>
            <pc:sldMk cId="984195812" sldId="290"/>
            <ac:spMk id="8" creationId="{E7F74A10-9159-CA9C-2A11-57CC50B17F79}"/>
          </ac:spMkLst>
        </pc:spChg>
        <pc:spChg chg="add del mod">
          <ac:chgData name="Alison Barnes" userId="aa6150f5-b1c2-4ce4-be68-90b52a46df6a" providerId="ADAL" clId="{FF016FD7-28E9-4F32-AD2F-EAC96C6DF0C1}" dt="2024-11-14T11:25:20.715" v="14730"/>
          <ac:spMkLst>
            <pc:docMk/>
            <pc:sldMk cId="984195812" sldId="290"/>
            <ac:spMk id="9" creationId="{CD1B866D-1703-1F4B-9A3E-566AE03E7DCB}"/>
          </ac:spMkLst>
        </pc:spChg>
        <pc:spChg chg="add del mod">
          <ac:chgData name="Alison Barnes" userId="aa6150f5-b1c2-4ce4-be68-90b52a46df6a" providerId="ADAL" clId="{FF016FD7-28E9-4F32-AD2F-EAC96C6DF0C1}" dt="2024-11-11T16:39:21.365" v="8793"/>
          <ac:spMkLst>
            <pc:docMk/>
            <pc:sldMk cId="984195812" sldId="290"/>
            <ac:spMk id="9" creationId="{E290F0C7-4599-5862-14FB-AC7F150B18DF}"/>
          </ac:spMkLst>
        </pc:spChg>
        <pc:spChg chg="add del mod">
          <ac:chgData name="Alison Barnes" userId="aa6150f5-b1c2-4ce4-be68-90b52a46df6a" providerId="ADAL" clId="{FF016FD7-28E9-4F32-AD2F-EAC96C6DF0C1}" dt="2024-11-11T16:39:54.997" v="9219"/>
          <ac:spMkLst>
            <pc:docMk/>
            <pc:sldMk cId="984195812" sldId="290"/>
            <ac:spMk id="10" creationId="{653274BF-3FF0-DCB1-CFDC-10BF82F99BA1}"/>
          </ac:spMkLst>
        </pc:spChg>
        <pc:spChg chg="add del mod">
          <ac:chgData name="Alison Barnes" userId="aa6150f5-b1c2-4ce4-be68-90b52a46df6a" providerId="ADAL" clId="{FF016FD7-28E9-4F32-AD2F-EAC96C6DF0C1}" dt="2024-11-14T12:35:07.442" v="15119"/>
          <ac:spMkLst>
            <pc:docMk/>
            <pc:sldMk cId="984195812" sldId="290"/>
            <ac:spMk id="10" creationId="{98097FE7-5432-13C1-B958-FFE6A1FB380F}"/>
          </ac:spMkLst>
        </pc:spChg>
        <pc:spChg chg="add del mod">
          <ac:chgData name="Alison Barnes" userId="aa6150f5-b1c2-4ce4-be68-90b52a46df6a" providerId="ADAL" clId="{FF016FD7-28E9-4F32-AD2F-EAC96C6DF0C1}" dt="2024-11-14T12:35:28.157" v="15182"/>
          <ac:spMkLst>
            <pc:docMk/>
            <pc:sldMk cId="984195812" sldId="290"/>
            <ac:spMk id="11" creationId="{0D3D604C-FE31-170C-2AFC-95F1CFC5A2DE}"/>
          </ac:spMkLst>
        </pc:spChg>
        <pc:spChg chg="add del mod">
          <ac:chgData name="Alison Barnes" userId="aa6150f5-b1c2-4ce4-be68-90b52a46df6a" providerId="ADAL" clId="{FF016FD7-28E9-4F32-AD2F-EAC96C6DF0C1}" dt="2024-11-11T16:51:31.613" v="9733"/>
          <ac:spMkLst>
            <pc:docMk/>
            <pc:sldMk cId="984195812" sldId="290"/>
            <ac:spMk id="11" creationId="{F857FF3D-2F38-20E7-06F3-4055932F5DA8}"/>
          </ac:spMkLst>
        </pc:spChg>
        <pc:spChg chg="add del mod">
          <ac:chgData name="Alison Barnes" userId="aa6150f5-b1c2-4ce4-be68-90b52a46df6a" providerId="ADAL" clId="{FF016FD7-28E9-4F32-AD2F-EAC96C6DF0C1}" dt="2024-11-11T16:53:12.742" v="10192"/>
          <ac:spMkLst>
            <pc:docMk/>
            <pc:sldMk cId="984195812" sldId="290"/>
            <ac:spMk id="12" creationId="{3509EAE5-4096-1D2F-996A-DAE7B9CE9F72}"/>
          </ac:spMkLst>
        </pc:spChg>
        <pc:spChg chg="add del mod">
          <ac:chgData name="Alison Barnes" userId="aa6150f5-b1c2-4ce4-be68-90b52a46df6a" providerId="ADAL" clId="{FF016FD7-28E9-4F32-AD2F-EAC96C6DF0C1}" dt="2024-11-15T11:29:09.121" v="16738"/>
          <ac:spMkLst>
            <pc:docMk/>
            <pc:sldMk cId="984195812" sldId="290"/>
            <ac:spMk id="12" creationId="{677EFA92-EB3D-61EB-53F6-611D1165C403}"/>
          </ac:spMkLst>
        </pc:spChg>
        <pc:spChg chg="add del mod">
          <ac:chgData name="Alison Barnes" userId="aa6150f5-b1c2-4ce4-be68-90b52a46df6a" providerId="ADAL" clId="{FF016FD7-28E9-4F32-AD2F-EAC96C6DF0C1}" dt="2024-11-11T16:56:11.802" v="10622"/>
          <ac:spMkLst>
            <pc:docMk/>
            <pc:sldMk cId="984195812" sldId="290"/>
            <ac:spMk id="13" creationId="{B7F5AF5D-981D-A4C5-0AC6-95E5127B49D1}"/>
          </ac:spMkLst>
        </pc:spChg>
        <pc:spChg chg="add del mod">
          <ac:chgData name="Alison Barnes" userId="aa6150f5-b1c2-4ce4-be68-90b52a46df6a" providerId="ADAL" clId="{FF016FD7-28E9-4F32-AD2F-EAC96C6DF0C1}" dt="2024-11-13T10:00:41.578" v="12238"/>
          <ac:spMkLst>
            <pc:docMk/>
            <pc:sldMk cId="984195812" sldId="290"/>
            <ac:spMk id="14" creationId="{6A8A0D2E-5006-1B67-FD17-ABFF5BC13A51}"/>
          </ac:spMkLst>
        </pc:spChg>
      </pc:sldChg>
      <pc:sldChg chg="addSp delSp modSp del ord">
        <pc:chgData name="Alison Barnes" userId="aa6150f5-b1c2-4ce4-be68-90b52a46df6a" providerId="ADAL" clId="{FF016FD7-28E9-4F32-AD2F-EAC96C6DF0C1}" dt="2024-11-11T11:15:11.903" v="4153" actId="2696"/>
        <pc:sldMkLst>
          <pc:docMk/>
          <pc:sldMk cId="3362079879" sldId="291"/>
        </pc:sldMkLst>
        <pc:spChg chg="add del mod">
          <ac:chgData name="Alison Barnes" userId="aa6150f5-b1c2-4ce4-be68-90b52a46df6a" providerId="ADAL" clId="{FF016FD7-28E9-4F32-AD2F-EAC96C6DF0C1}" dt="2024-11-07T13:10:01.314" v="1123"/>
          <ac:spMkLst>
            <pc:docMk/>
            <pc:sldMk cId="3362079879" sldId="291"/>
            <ac:spMk id="5" creationId="{087E5A58-FEA7-F4E3-68FA-F5B847E24840}"/>
          </ac:spMkLst>
        </pc:spChg>
        <pc:spChg chg="add mod">
          <ac:chgData name="Alison Barnes" userId="aa6150f5-b1c2-4ce4-be68-90b52a46df6a" providerId="ADAL" clId="{FF016FD7-28E9-4F32-AD2F-EAC96C6DF0C1}" dt="2024-11-07T13:10:01.314" v="1124"/>
          <ac:spMkLst>
            <pc:docMk/>
            <pc:sldMk cId="3362079879" sldId="291"/>
            <ac:spMk id="7" creationId="{8A34D338-ADFA-6E5B-8E2D-7CC27FF58134}"/>
          </ac:spMkLst>
        </pc:spChg>
        <pc:spChg chg="del">
          <ac:chgData name="Alison Barnes" userId="aa6150f5-b1c2-4ce4-be68-90b52a46df6a" providerId="ADAL" clId="{FF016FD7-28E9-4F32-AD2F-EAC96C6DF0C1}" dt="2024-11-07T13:07:14.401" v="537"/>
          <ac:spMkLst>
            <pc:docMk/>
            <pc:sldMk cId="3362079879" sldId="291"/>
            <ac:spMk id="8" creationId="{30FE0406-94A7-2941-E64E-ED4A20F8F6DD}"/>
          </ac:spMkLst>
        </pc:spChg>
      </pc:sldChg>
      <pc:sldChg chg="del">
        <pc:chgData name="Alison Barnes" userId="aa6150f5-b1c2-4ce4-be68-90b52a46df6a" providerId="ADAL" clId="{FF016FD7-28E9-4F32-AD2F-EAC96C6DF0C1}" dt="2024-11-07T13:07:09.815" v="27" actId="2696"/>
        <pc:sldMkLst>
          <pc:docMk/>
          <pc:sldMk cId="1960379775" sldId="292"/>
        </pc:sldMkLst>
      </pc:sldChg>
      <pc:sldChg chg="addSp delSp modSp mod addAnim delAnim modAnim modNotes">
        <pc:chgData name="Alison Barnes" userId="aa6150f5-b1c2-4ce4-be68-90b52a46df6a" providerId="ADAL" clId="{FF016FD7-28E9-4F32-AD2F-EAC96C6DF0C1}" dt="2024-11-20T07:18:06.437" v="17589" actId="6549"/>
        <pc:sldMkLst>
          <pc:docMk/>
          <pc:sldMk cId="3853254970" sldId="293"/>
        </pc:sldMkLst>
        <pc:spChg chg="mod">
          <ac:chgData name="Alison Barnes" userId="aa6150f5-b1c2-4ce4-be68-90b52a46df6a" providerId="ADAL" clId="{FF016FD7-28E9-4F32-AD2F-EAC96C6DF0C1}" dt="2024-11-13T09:21:03.713" v="11531" actId="20577"/>
          <ac:spMkLst>
            <pc:docMk/>
            <pc:sldMk cId="3853254970" sldId="293"/>
            <ac:spMk id="2" creationId="{8667D7B8-F679-7FFD-41EA-A10691FC23F4}"/>
          </ac:spMkLst>
        </pc:spChg>
        <pc:spChg chg="mod">
          <ac:chgData name="Alison Barnes" userId="aa6150f5-b1c2-4ce4-be68-90b52a46df6a" providerId="ADAL" clId="{FF016FD7-28E9-4F32-AD2F-EAC96C6DF0C1}" dt="2024-11-13T12:37:09.952" v="12284" actId="20577"/>
          <ac:spMkLst>
            <pc:docMk/>
            <pc:sldMk cId="3853254970" sldId="293"/>
            <ac:spMk id="4" creationId="{DBA90A70-1A1D-0891-0267-AB86F8AB5282}"/>
          </ac:spMkLst>
        </pc:spChg>
        <pc:spChg chg="add del mod">
          <ac:chgData name="Alison Barnes" userId="aa6150f5-b1c2-4ce4-be68-90b52a46df6a" providerId="ADAL" clId="{FF016FD7-28E9-4F32-AD2F-EAC96C6DF0C1}" dt="2024-11-14T11:23:23.548" v="13227"/>
          <ac:spMkLst>
            <pc:docMk/>
            <pc:sldMk cId="3853254970" sldId="293"/>
            <ac:spMk id="5" creationId="{05506BFA-A8E0-30FF-8C9E-8F7DEDA445C9}"/>
          </ac:spMkLst>
        </pc:spChg>
        <pc:spChg chg="add del mod">
          <ac:chgData name="Alison Barnes" userId="aa6150f5-b1c2-4ce4-be68-90b52a46df6a" providerId="ADAL" clId="{FF016FD7-28E9-4F32-AD2F-EAC96C6DF0C1}" dt="2024-11-07T13:10:01.286" v="1089"/>
          <ac:spMkLst>
            <pc:docMk/>
            <pc:sldMk cId="3853254970" sldId="293"/>
            <ac:spMk id="5" creationId="{9AB236DC-ABE1-9B42-6D72-C83B271CD340}"/>
          </ac:spMkLst>
        </pc:spChg>
        <pc:spChg chg="add del mod">
          <ac:chgData name="Alison Barnes" userId="aa6150f5-b1c2-4ce4-be68-90b52a46df6a" providerId="ADAL" clId="{FF016FD7-28E9-4F32-AD2F-EAC96C6DF0C1}" dt="2024-11-15T11:37:36.256" v="17245"/>
          <ac:spMkLst>
            <pc:docMk/>
            <pc:sldMk cId="3853254970" sldId="293"/>
            <ac:spMk id="5" creationId="{B741C0C9-7077-D8BC-399E-DFEAE9ED0599}"/>
          </ac:spMkLst>
        </pc:spChg>
        <pc:spChg chg="add del mod">
          <ac:chgData name="Alison Barnes" userId="aa6150f5-b1c2-4ce4-be68-90b52a46df6a" providerId="ADAL" clId="{FF016FD7-28E9-4F32-AD2F-EAC96C6DF0C1}" dt="2024-11-11T16:21:23.860" v="7732"/>
          <ac:spMkLst>
            <pc:docMk/>
            <pc:sldMk cId="3853254970" sldId="293"/>
            <ac:spMk id="5" creationId="{E74948E4-0AD6-365B-B420-F94BC4D3F1CF}"/>
          </ac:spMkLst>
        </pc:spChg>
        <pc:spChg chg="add del mod">
          <ac:chgData name="Alison Barnes" userId="aa6150f5-b1c2-4ce4-be68-90b52a46df6a" providerId="ADAL" clId="{FF016FD7-28E9-4F32-AD2F-EAC96C6DF0C1}" dt="2024-11-14T11:24:15.344" v="13722"/>
          <ac:spMkLst>
            <pc:docMk/>
            <pc:sldMk cId="3853254970" sldId="293"/>
            <ac:spMk id="7" creationId="{0508198A-32F8-7F13-5DFF-EFBB6DDDEA57}"/>
          </ac:spMkLst>
        </pc:spChg>
        <pc:spChg chg="add del mod">
          <ac:chgData name="Alison Barnes" userId="aa6150f5-b1c2-4ce4-be68-90b52a46df6a" providerId="ADAL" clId="{FF016FD7-28E9-4F32-AD2F-EAC96C6DF0C1}" dt="2024-11-11T16:06:48.132" v="7271"/>
          <ac:spMkLst>
            <pc:docMk/>
            <pc:sldMk cId="3853254970" sldId="293"/>
            <ac:spMk id="7" creationId="{63855258-9B03-148D-968D-CCE6FABB7289}"/>
          </ac:spMkLst>
        </pc:spChg>
        <pc:spChg chg="add del mod">
          <ac:chgData name="Alison Barnes" userId="aa6150f5-b1c2-4ce4-be68-90b52a46df6a" providerId="ADAL" clId="{FF016FD7-28E9-4F32-AD2F-EAC96C6DF0C1}" dt="2024-11-18T15:19:55.550" v="17338"/>
          <ac:spMkLst>
            <pc:docMk/>
            <pc:sldMk cId="3853254970" sldId="293"/>
            <ac:spMk id="7" creationId="{CE16E251-5566-7FEC-2425-418222471CBF}"/>
          </ac:spMkLst>
        </pc:spChg>
        <pc:spChg chg="del">
          <ac:chgData name="Alison Barnes" userId="aa6150f5-b1c2-4ce4-be68-90b52a46df6a" providerId="ADAL" clId="{FF016FD7-28E9-4F32-AD2F-EAC96C6DF0C1}" dt="2024-11-07T13:07:14.250" v="503"/>
          <ac:spMkLst>
            <pc:docMk/>
            <pc:sldMk cId="3853254970" sldId="293"/>
            <ac:spMk id="8" creationId="{59689B72-9B11-905F-E23F-95DAD78DF5D0}"/>
          </ac:spMkLst>
        </pc:spChg>
        <pc:spChg chg="add del mod">
          <ac:chgData name="Alison Barnes" userId="aa6150f5-b1c2-4ce4-be68-90b52a46df6a" providerId="ADAL" clId="{FF016FD7-28E9-4F32-AD2F-EAC96C6DF0C1}" dt="2024-11-11T16:38:23.688" v="8319"/>
          <ac:spMkLst>
            <pc:docMk/>
            <pc:sldMk cId="3853254970" sldId="293"/>
            <ac:spMk id="8" creationId="{5F02516B-AEB6-2F8A-FE2E-333F3763E0C4}"/>
          </ac:spMkLst>
        </pc:spChg>
        <pc:spChg chg="add mod">
          <ac:chgData name="Alison Barnes" userId="aa6150f5-b1c2-4ce4-be68-90b52a46df6a" providerId="ADAL" clId="{FF016FD7-28E9-4F32-AD2F-EAC96C6DF0C1}" dt="2024-11-18T15:19:55.552" v="17339"/>
          <ac:spMkLst>
            <pc:docMk/>
            <pc:sldMk cId="3853254970" sldId="293"/>
            <ac:spMk id="8" creationId="{8CA70799-30DC-F84F-7C72-EB4F0C159469}"/>
          </ac:spMkLst>
        </pc:spChg>
        <pc:spChg chg="add del mod">
          <ac:chgData name="Alison Barnes" userId="aa6150f5-b1c2-4ce4-be68-90b52a46df6a" providerId="ADAL" clId="{FF016FD7-28E9-4F32-AD2F-EAC96C6DF0C1}" dt="2024-11-14T11:24:57.740" v="14228"/>
          <ac:spMkLst>
            <pc:docMk/>
            <pc:sldMk cId="3853254970" sldId="293"/>
            <ac:spMk id="8" creationId="{DE1D1D77-A47E-C616-62B7-9B4BF3C0DF41}"/>
          </ac:spMkLst>
        </pc:spChg>
        <pc:spChg chg="add del mod">
          <ac:chgData name="Alison Barnes" userId="aa6150f5-b1c2-4ce4-be68-90b52a46df6a" providerId="ADAL" clId="{FF016FD7-28E9-4F32-AD2F-EAC96C6DF0C1}" dt="2024-11-14T11:25:20.680" v="14720"/>
          <ac:spMkLst>
            <pc:docMk/>
            <pc:sldMk cId="3853254970" sldId="293"/>
            <ac:spMk id="9" creationId="{3B831906-D74C-18D1-2E2B-01D3DCEDB749}"/>
          </ac:spMkLst>
        </pc:spChg>
        <pc:spChg chg="add del mod">
          <ac:chgData name="Alison Barnes" userId="aa6150f5-b1c2-4ce4-be68-90b52a46df6a" providerId="ADAL" clId="{FF016FD7-28E9-4F32-AD2F-EAC96C6DF0C1}" dt="2024-11-11T16:39:21.339" v="8787"/>
          <ac:spMkLst>
            <pc:docMk/>
            <pc:sldMk cId="3853254970" sldId="293"/>
            <ac:spMk id="9" creationId="{E671536C-63CD-7836-26BE-C8E9D4A7B516}"/>
          </ac:spMkLst>
        </pc:spChg>
        <pc:spChg chg="add del mod">
          <ac:chgData name="Alison Barnes" userId="aa6150f5-b1c2-4ce4-be68-90b52a46df6a" providerId="ADAL" clId="{FF016FD7-28E9-4F32-AD2F-EAC96C6DF0C1}" dt="2024-11-14T12:35:07.400" v="15109"/>
          <ac:spMkLst>
            <pc:docMk/>
            <pc:sldMk cId="3853254970" sldId="293"/>
            <ac:spMk id="10" creationId="{28E76708-21BC-D065-21F2-F7A133A3E34E}"/>
          </ac:spMkLst>
        </pc:spChg>
        <pc:spChg chg="add del mod">
          <ac:chgData name="Alison Barnes" userId="aa6150f5-b1c2-4ce4-be68-90b52a46df6a" providerId="ADAL" clId="{FF016FD7-28E9-4F32-AD2F-EAC96C6DF0C1}" dt="2024-11-11T16:39:54.975" v="9213"/>
          <ac:spMkLst>
            <pc:docMk/>
            <pc:sldMk cId="3853254970" sldId="293"/>
            <ac:spMk id="10" creationId="{848F2B78-9446-3296-3826-CEB4BD3EF1BD}"/>
          </ac:spMkLst>
        </pc:spChg>
        <pc:spChg chg="add del mod">
          <ac:chgData name="Alison Barnes" userId="aa6150f5-b1c2-4ce4-be68-90b52a46df6a" providerId="ADAL" clId="{FF016FD7-28E9-4F32-AD2F-EAC96C6DF0C1}" dt="2024-11-14T12:35:28.115" v="15172"/>
          <ac:spMkLst>
            <pc:docMk/>
            <pc:sldMk cId="3853254970" sldId="293"/>
            <ac:spMk id="11" creationId="{9803AE1F-22B8-775C-8EBC-031759438985}"/>
          </ac:spMkLst>
        </pc:spChg>
        <pc:spChg chg="add del mod">
          <ac:chgData name="Alison Barnes" userId="aa6150f5-b1c2-4ce4-be68-90b52a46df6a" providerId="ADAL" clId="{FF016FD7-28E9-4F32-AD2F-EAC96C6DF0C1}" dt="2024-11-11T16:51:31.592" v="9727"/>
          <ac:spMkLst>
            <pc:docMk/>
            <pc:sldMk cId="3853254970" sldId="293"/>
            <ac:spMk id="11" creationId="{D179ADAA-CF4C-863A-425E-3F139CCDAEE0}"/>
          </ac:spMkLst>
        </pc:spChg>
        <pc:spChg chg="add del mod">
          <ac:chgData name="Alison Barnes" userId="aa6150f5-b1c2-4ce4-be68-90b52a46df6a" providerId="ADAL" clId="{FF016FD7-28E9-4F32-AD2F-EAC96C6DF0C1}" dt="2024-11-15T11:29:09.082" v="16728"/>
          <ac:spMkLst>
            <pc:docMk/>
            <pc:sldMk cId="3853254970" sldId="293"/>
            <ac:spMk id="12" creationId="{5254C759-42B8-90A3-8A79-3A424AA50762}"/>
          </ac:spMkLst>
        </pc:spChg>
        <pc:spChg chg="add del mod">
          <ac:chgData name="Alison Barnes" userId="aa6150f5-b1c2-4ce4-be68-90b52a46df6a" providerId="ADAL" clId="{FF016FD7-28E9-4F32-AD2F-EAC96C6DF0C1}" dt="2024-11-11T16:53:12.717" v="10186"/>
          <ac:spMkLst>
            <pc:docMk/>
            <pc:sldMk cId="3853254970" sldId="293"/>
            <ac:spMk id="12" creationId="{7A8B2254-46D6-CB7E-118A-76A9C9BB43DB}"/>
          </ac:spMkLst>
        </pc:spChg>
        <pc:spChg chg="add del mod">
          <ac:chgData name="Alison Barnes" userId="aa6150f5-b1c2-4ce4-be68-90b52a46df6a" providerId="ADAL" clId="{FF016FD7-28E9-4F32-AD2F-EAC96C6DF0C1}" dt="2024-11-11T16:56:11.782" v="10616"/>
          <ac:spMkLst>
            <pc:docMk/>
            <pc:sldMk cId="3853254970" sldId="293"/>
            <ac:spMk id="13" creationId="{524690CD-62BB-8093-8746-083A4F118629}"/>
          </ac:spMkLst>
        </pc:spChg>
        <pc:spChg chg="add del mod">
          <ac:chgData name="Alison Barnes" userId="aa6150f5-b1c2-4ce4-be68-90b52a46df6a" providerId="ADAL" clId="{FF016FD7-28E9-4F32-AD2F-EAC96C6DF0C1}" dt="2024-11-13T10:00:41.546" v="12230"/>
          <ac:spMkLst>
            <pc:docMk/>
            <pc:sldMk cId="3853254970" sldId="293"/>
            <ac:spMk id="14" creationId="{E2C00B52-3FF4-A2F2-2CC7-4878F41774B3}"/>
          </ac:spMkLst>
        </pc:spChg>
      </pc:sldChg>
      <pc:sldChg chg="addSp delSp modSp mod">
        <pc:chgData name="Alison Barnes" userId="aa6150f5-b1c2-4ce4-be68-90b52a46df6a" providerId="ADAL" clId="{FF016FD7-28E9-4F32-AD2F-EAC96C6DF0C1}" dt="2024-11-18T15:19:55.533" v="17335"/>
        <pc:sldMkLst>
          <pc:docMk/>
          <pc:sldMk cId="3502417610" sldId="294"/>
        </pc:sldMkLst>
        <pc:spChg chg="mod">
          <ac:chgData name="Alison Barnes" userId="aa6150f5-b1c2-4ce4-be68-90b52a46df6a" providerId="ADAL" clId="{FF016FD7-28E9-4F32-AD2F-EAC96C6DF0C1}" dt="2024-11-11T16:28:09.038" v="7881" actId="20577"/>
          <ac:spMkLst>
            <pc:docMk/>
            <pc:sldMk cId="3502417610" sldId="294"/>
            <ac:spMk id="2" creationId="{FA66EB3B-AA29-5981-C235-EFC06BD3821A}"/>
          </ac:spMkLst>
        </pc:spChg>
        <pc:spChg chg="add del mod">
          <ac:chgData name="Alison Barnes" userId="aa6150f5-b1c2-4ce4-be68-90b52a46df6a" providerId="ADAL" clId="{FF016FD7-28E9-4F32-AD2F-EAC96C6DF0C1}" dt="2024-11-14T11:23:23.526" v="13223"/>
          <ac:spMkLst>
            <pc:docMk/>
            <pc:sldMk cId="3502417610" sldId="294"/>
            <ac:spMk id="3" creationId="{224693EF-089A-6B22-D116-4576E550B78F}"/>
          </ac:spMkLst>
        </pc:spChg>
        <pc:spChg chg="add del mod">
          <ac:chgData name="Alison Barnes" userId="aa6150f5-b1c2-4ce4-be68-90b52a46df6a" providerId="ADAL" clId="{FF016FD7-28E9-4F32-AD2F-EAC96C6DF0C1}" dt="2024-11-11T16:21:23.849" v="7728"/>
          <ac:spMkLst>
            <pc:docMk/>
            <pc:sldMk cId="3502417610" sldId="294"/>
            <ac:spMk id="3" creationId="{5274DE51-74C5-229F-AB24-6DBDDA1706AD}"/>
          </ac:spMkLst>
        </pc:spChg>
        <pc:spChg chg="add del mod">
          <ac:chgData name="Alison Barnes" userId="aa6150f5-b1c2-4ce4-be68-90b52a46df6a" providerId="ADAL" clId="{FF016FD7-28E9-4F32-AD2F-EAC96C6DF0C1}" dt="2024-11-15T11:37:36.242" v="17241"/>
          <ac:spMkLst>
            <pc:docMk/>
            <pc:sldMk cId="3502417610" sldId="294"/>
            <ac:spMk id="3" creationId="{D1FD04B6-071A-6338-2B9E-2D9673B55BEA}"/>
          </ac:spMkLst>
        </pc:spChg>
        <pc:spChg chg="add del mod">
          <ac:chgData name="Alison Barnes" userId="aa6150f5-b1c2-4ce4-be68-90b52a46df6a" providerId="ADAL" clId="{FF016FD7-28E9-4F32-AD2F-EAC96C6DF0C1}" dt="2024-11-07T13:10:01.280" v="1083"/>
          <ac:spMkLst>
            <pc:docMk/>
            <pc:sldMk cId="3502417610" sldId="294"/>
            <ac:spMk id="3" creationId="{F8B1D90B-1D1C-3631-A2EE-FE8B2C20BE2F}"/>
          </ac:spMkLst>
        </pc:spChg>
        <pc:spChg chg="add del mod">
          <ac:chgData name="Alison Barnes" userId="aa6150f5-b1c2-4ce4-be68-90b52a46df6a" providerId="ADAL" clId="{FF016FD7-28E9-4F32-AD2F-EAC96C6DF0C1}" dt="2024-11-14T11:24:15.330" v="13718"/>
          <ac:spMkLst>
            <pc:docMk/>
            <pc:sldMk cId="3502417610" sldId="294"/>
            <ac:spMk id="5" creationId="{35758A30-75A2-B6B9-88BB-98396E634936}"/>
          </ac:spMkLst>
        </pc:spChg>
        <pc:spChg chg="del">
          <ac:chgData name="Alison Barnes" userId="aa6150f5-b1c2-4ce4-be68-90b52a46df6a" providerId="ADAL" clId="{FF016FD7-28E9-4F32-AD2F-EAC96C6DF0C1}" dt="2024-11-07T13:07:14.192" v="490"/>
          <ac:spMkLst>
            <pc:docMk/>
            <pc:sldMk cId="3502417610" sldId="294"/>
            <ac:spMk id="5" creationId="{3E53C5FC-8B3D-2A59-91A3-FD48C73E3B41}"/>
          </ac:spMkLst>
        </pc:spChg>
        <pc:spChg chg="add del mod">
          <ac:chgData name="Alison Barnes" userId="aa6150f5-b1c2-4ce4-be68-90b52a46df6a" providerId="ADAL" clId="{FF016FD7-28E9-4F32-AD2F-EAC96C6DF0C1}" dt="2024-11-18T15:19:55.531" v="17334"/>
          <ac:spMkLst>
            <pc:docMk/>
            <pc:sldMk cId="3502417610" sldId="294"/>
            <ac:spMk id="5" creationId="{7994AE2C-7620-86C8-2BC3-D75DB9E16892}"/>
          </ac:spMkLst>
        </pc:spChg>
        <pc:spChg chg="add del mod">
          <ac:chgData name="Alison Barnes" userId="aa6150f5-b1c2-4ce4-be68-90b52a46df6a" providerId="ADAL" clId="{FF016FD7-28E9-4F32-AD2F-EAC96C6DF0C1}" dt="2024-11-11T16:38:23.673" v="8315"/>
          <ac:spMkLst>
            <pc:docMk/>
            <pc:sldMk cId="3502417610" sldId="294"/>
            <ac:spMk id="5" creationId="{813F3796-4575-0293-3FDD-093526E02F09}"/>
          </ac:spMkLst>
        </pc:spChg>
        <pc:spChg chg="add del mod">
          <ac:chgData name="Alison Barnes" userId="aa6150f5-b1c2-4ce4-be68-90b52a46df6a" providerId="ADAL" clId="{FF016FD7-28E9-4F32-AD2F-EAC96C6DF0C1}" dt="2024-11-11T16:06:48.108" v="7267"/>
          <ac:spMkLst>
            <pc:docMk/>
            <pc:sldMk cId="3502417610" sldId="294"/>
            <ac:spMk id="6" creationId="{4C36BAAC-C021-2CB3-C9AD-5418CDCADDBE}"/>
          </ac:spMkLst>
        </pc:spChg>
        <pc:spChg chg="add del mod">
          <ac:chgData name="Alison Barnes" userId="aa6150f5-b1c2-4ce4-be68-90b52a46df6a" providerId="ADAL" clId="{FF016FD7-28E9-4F32-AD2F-EAC96C6DF0C1}" dt="2024-11-14T11:24:57.723" v="14224"/>
          <ac:spMkLst>
            <pc:docMk/>
            <pc:sldMk cId="3502417610" sldId="294"/>
            <ac:spMk id="6" creationId="{88460680-7F64-CA31-F1F8-4EA99798EAC7}"/>
          </ac:spMkLst>
        </pc:spChg>
        <pc:spChg chg="add mod">
          <ac:chgData name="Alison Barnes" userId="aa6150f5-b1c2-4ce4-be68-90b52a46df6a" providerId="ADAL" clId="{FF016FD7-28E9-4F32-AD2F-EAC96C6DF0C1}" dt="2024-11-18T15:19:55.533" v="17335"/>
          <ac:spMkLst>
            <pc:docMk/>
            <pc:sldMk cId="3502417610" sldId="294"/>
            <ac:spMk id="6" creationId="{9A4640B9-95FF-037C-8C78-9411F82ED5BB}"/>
          </ac:spMkLst>
        </pc:spChg>
        <pc:spChg chg="mod">
          <ac:chgData name="Alison Barnes" userId="aa6150f5-b1c2-4ce4-be68-90b52a46df6a" providerId="ADAL" clId="{FF016FD7-28E9-4F32-AD2F-EAC96C6DF0C1}" dt="2024-11-11T16:04:45.093" v="6771" actId="20577"/>
          <ac:spMkLst>
            <pc:docMk/>
            <pc:sldMk cId="3502417610" sldId="294"/>
            <ac:spMk id="7" creationId="{7096DAC4-5E86-A6DF-D7C1-4F6145CDCAB0}"/>
          </ac:spMkLst>
        </pc:spChg>
        <pc:spChg chg="mod">
          <ac:chgData name="Alison Barnes" userId="aa6150f5-b1c2-4ce4-be68-90b52a46df6a" providerId="ADAL" clId="{FF016FD7-28E9-4F32-AD2F-EAC96C6DF0C1}" dt="2024-11-15T11:28:49.547" v="16284" actId="20577"/>
          <ac:spMkLst>
            <pc:docMk/>
            <pc:sldMk cId="3502417610" sldId="294"/>
            <ac:spMk id="8" creationId="{412372D4-67DC-0E68-4C43-59CC3F0EB8E5}"/>
          </ac:spMkLst>
        </pc:spChg>
        <pc:spChg chg="add del mod">
          <ac:chgData name="Alison Barnes" userId="aa6150f5-b1c2-4ce4-be68-90b52a46df6a" providerId="ADAL" clId="{FF016FD7-28E9-4F32-AD2F-EAC96C6DF0C1}" dt="2024-11-14T11:25:20.664" v="14716"/>
          <ac:spMkLst>
            <pc:docMk/>
            <pc:sldMk cId="3502417610" sldId="294"/>
            <ac:spMk id="9" creationId="{91D3A8CC-DF7E-C5F2-6B13-ECC934EDB5FA}"/>
          </ac:spMkLst>
        </pc:spChg>
        <pc:spChg chg="add del mod">
          <ac:chgData name="Alison Barnes" userId="aa6150f5-b1c2-4ce4-be68-90b52a46df6a" providerId="ADAL" clId="{FF016FD7-28E9-4F32-AD2F-EAC96C6DF0C1}" dt="2024-11-11T16:39:21.324" v="8783"/>
          <ac:spMkLst>
            <pc:docMk/>
            <pc:sldMk cId="3502417610" sldId="294"/>
            <ac:spMk id="9" creationId="{BAD5A851-7921-994F-D382-0AEBADC31EC7}"/>
          </ac:spMkLst>
        </pc:spChg>
        <pc:spChg chg="add del">
          <ac:chgData name="Alison Barnes" userId="aa6150f5-b1c2-4ce4-be68-90b52a46df6a" providerId="ADAL" clId="{FF016FD7-28E9-4F32-AD2F-EAC96C6DF0C1}" dt="2024-11-07T13:10:01.425" v="1133"/>
          <ac:spMkLst>
            <pc:docMk/>
            <pc:sldMk cId="3502417610" sldId="294"/>
            <ac:spMk id="9" creationId="{FE522197-7058-0421-04A5-3CABA17A120C}"/>
          </ac:spMkLst>
        </pc:spChg>
        <pc:spChg chg="add del mod">
          <ac:chgData name="Alison Barnes" userId="aa6150f5-b1c2-4ce4-be68-90b52a46df6a" providerId="ADAL" clId="{FF016FD7-28E9-4F32-AD2F-EAC96C6DF0C1}" dt="2024-11-11T16:39:54.961" v="9209"/>
          <ac:spMkLst>
            <pc:docMk/>
            <pc:sldMk cId="3502417610" sldId="294"/>
            <ac:spMk id="10" creationId="{6794207E-065E-4948-C0DF-53F2DDCA5915}"/>
          </ac:spMkLst>
        </pc:spChg>
        <pc:spChg chg="add del mod">
          <ac:chgData name="Alison Barnes" userId="aa6150f5-b1c2-4ce4-be68-90b52a46df6a" providerId="ADAL" clId="{FF016FD7-28E9-4F32-AD2F-EAC96C6DF0C1}" dt="2024-11-14T12:35:07.381" v="15105"/>
          <ac:spMkLst>
            <pc:docMk/>
            <pc:sldMk cId="3502417610" sldId="294"/>
            <ac:spMk id="10" creationId="{AA683080-1B0B-6416-2819-60F22E0358F2}"/>
          </ac:spMkLst>
        </pc:spChg>
        <pc:spChg chg="add del mod">
          <ac:chgData name="Alison Barnes" userId="aa6150f5-b1c2-4ce4-be68-90b52a46df6a" providerId="ADAL" clId="{FF016FD7-28E9-4F32-AD2F-EAC96C6DF0C1}" dt="2024-11-11T16:51:31.575" v="9723"/>
          <ac:spMkLst>
            <pc:docMk/>
            <pc:sldMk cId="3502417610" sldId="294"/>
            <ac:spMk id="11" creationId="{318557EA-C361-8C91-9E9D-416D19F35F82}"/>
          </ac:spMkLst>
        </pc:spChg>
        <pc:spChg chg="add del mod">
          <ac:chgData name="Alison Barnes" userId="aa6150f5-b1c2-4ce4-be68-90b52a46df6a" providerId="ADAL" clId="{FF016FD7-28E9-4F32-AD2F-EAC96C6DF0C1}" dt="2024-11-14T12:35:28.097" v="15168"/>
          <ac:spMkLst>
            <pc:docMk/>
            <pc:sldMk cId="3502417610" sldId="294"/>
            <ac:spMk id="11" creationId="{E3A2A724-9A49-2744-5A47-635A194482B6}"/>
          </ac:spMkLst>
        </pc:spChg>
        <pc:spChg chg="add del mod">
          <ac:chgData name="Alison Barnes" userId="aa6150f5-b1c2-4ce4-be68-90b52a46df6a" providerId="ADAL" clId="{FF016FD7-28E9-4F32-AD2F-EAC96C6DF0C1}" dt="2024-11-11T16:53:12.699" v="10182"/>
          <ac:spMkLst>
            <pc:docMk/>
            <pc:sldMk cId="3502417610" sldId="294"/>
            <ac:spMk id="12" creationId="{49D10701-3DE5-AC58-4897-259137806AB1}"/>
          </ac:spMkLst>
        </pc:spChg>
        <pc:spChg chg="add del mod">
          <ac:chgData name="Alison Barnes" userId="aa6150f5-b1c2-4ce4-be68-90b52a46df6a" providerId="ADAL" clId="{FF016FD7-28E9-4F32-AD2F-EAC96C6DF0C1}" dt="2024-11-15T11:29:09.063" v="16724"/>
          <ac:spMkLst>
            <pc:docMk/>
            <pc:sldMk cId="3502417610" sldId="294"/>
            <ac:spMk id="12" creationId="{D7D84535-8164-14E2-B36F-1520D8D3CCF9}"/>
          </ac:spMkLst>
        </pc:spChg>
        <pc:spChg chg="add del mod">
          <ac:chgData name="Alison Barnes" userId="aa6150f5-b1c2-4ce4-be68-90b52a46df6a" providerId="ADAL" clId="{FF016FD7-28E9-4F32-AD2F-EAC96C6DF0C1}" dt="2024-11-11T16:56:11.769" v="10612"/>
          <ac:spMkLst>
            <pc:docMk/>
            <pc:sldMk cId="3502417610" sldId="294"/>
            <ac:spMk id="13" creationId="{C70977A8-5922-BF70-CC0D-E943A3F72685}"/>
          </ac:spMkLst>
        </pc:spChg>
        <pc:spChg chg="add del mod">
          <ac:chgData name="Alison Barnes" userId="aa6150f5-b1c2-4ce4-be68-90b52a46df6a" providerId="ADAL" clId="{FF016FD7-28E9-4F32-AD2F-EAC96C6DF0C1}" dt="2024-11-13T10:00:41.528" v="12226"/>
          <ac:spMkLst>
            <pc:docMk/>
            <pc:sldMk cId="3502417610" sldId="294"/>
            <ac:spMk id="14" creationId="{1F778028-AB0D-4CBB-6066-719DFC24FFE0}"/>
          </ac:spMkLst>
        </pc:spChg>
      </pc:sldChg>
      <pc:sldChg chg="new del">
        <pc:chgData name="Alison Barnes" userId="aa6150f5-b1c2-4ce4-be68-90b52a46df6a" providerId="ADAL" clId="{FF016FD7-28E9-4F32-AD2F-EAC96C6DF0C1}" dt="2024-11-07T13:04:57.162" v="24" actId="680"/>
        <pc:sldMkLst>
          <pc:docMk/>
          <pc:sldMk cId="73251323" sldId="295"/>
        </pc:sldMkLst>
      </pc:sldChg>
      <pc:sldChg chg="addSp delSp modSp new del">
        <pc:chgData name="Alison Barnes" userId="aa6150f5-b1c2-4ce4-be68-90b52a46df6a" providerId="ADAL" clId="{FF016FD7-28E9-4F32-AD2F-EAC96C6DF0C1}" dt="2024-11-07T13:07:24.422" v="545" actId="47"/>
        <pc:sldMkLst>
          <pc:docMk/>
          <pc:sldMk cId="2409377767" sldId="295"/>
        </pc:sldMkLst>
        <pc:spChg chg="del">
          <ac:chgData name="Alison Barnes" userId="aa6150f5-b1c2-4ce4-be68-90b52a46df6a" providerId="ADAL" clId="{FF016FD7-28E9-4F32-AD2F-EAC96C6DF0C1}" dt="2024-11-07T13:07:14.200" v="492"/>
          <ac:spMkLst>
            <pc:docMk/>
            <pc:sldMk cId="2409377767" sldId="295"/>
            <ac:spMk id="6" creationId="{31BEFE02-9CC3-B5B1-B83E-A03E9CF523C0}"/>
          </ac:spMkLst>
        </pc:spChg>
        <pc:spChg chg="add mod">
          <ac:chgData name="Alison Barnes" userId="aa6150f5-b1c2-4ce4-be68-90b52a46df6a" providerId="ADAL" clId="{FF016FD7-28E9-4F32-AD2F-EAC96C6DF0C1}" dt="2024-11-07T13:07:14.200" v="493"/>
          <ac:spMkLst>
            <pc:docMk/>
            <pc:sldMk cId="2409377767" sldId="295"/>
            <ac:spMk id="7" creationId="{B51C8E4E-A538-E84A-1E21-0C5D0C3C69AC}"/>
          </ac:spMkLst>
        </pc:spChg>
      </pc:sldChg>
      <pc:sldChg chg="del">
        <pc:chgData name="Alison Barnes" userId="aa6150f5-b1c2-4ce4-be68-90b52a46df6a" providerId="ADAL" clId="{FF016FD7-28E9-4F32-AD2F-EAC96C6DF0C1}" dt="2024-11-07T12:59:34.662" v="0" actId="47"/>
        <pc:sldMkLst>
          <pc:docMk/>
          <pc:sldMk cId="2973995752" sldId="295"/>
        </pc:sldMkLst>
      </pc:sldChg>
      <pc:sldChg chg="addSp delSp modSp mod setBg">
        <pc:chgData name="Alison Barnes" userId="aa6150f5-b1c2-4ce4-be68-90b52a46df6a" providerId="ADAL" clId="{FF016FD7-28E9-4F32-AD2F-EAC96C6DF0C1}" dt="2024-11-18T15:19:55.543" v="17337"/>
        <pc:sldMkLst>
          <pc:docMk/>
          <pc:sldMk cId="1271538965" sldId="296"/>
        </pc:sldMkLst>
        <pc:spChg chg="mod">
          <ac:chgData name="Alison Barnes" userId="aa6150f5-b1c2-4ce4-be68-90b52a46df6a" providerId="ADAL" clId="{FF016FD7-28E9-4F32-AD2F-EAC96C6DF0C1}" dt="2024-11-15T11:37:32.686" v="16805" actId="20577"/>
          <ac:spMkLst>
            <pc:docMk/>
            <pc:sldMk cId="1271538965" sldId="296"/>
            <ac:spMk id="2" creationId="{A68EB80D-01C6-4402-BADA-FE3E2D55BF02}"/>
          </ac:spMkLst>
        </pc:spChg>
        <pc:spChg chg="mod">
          <ac:chgData name="Alison Barnes" userId="aa6150f5-b1c2-4ce4-be68-90b52a46df6a" providerId="ADAL" clId="{FF016FD7-28E9-4F32-AD2F-EAC96C6DF0C1}" dt="2024-11-07T13:13:37.767" v="1136"/>
          <ac:spMkLst>
            <pc:docMk/>
            <pc:sldMk cId="1271538965" sldId="296"/>
            <ac:spMk id="3" creationId="{CC8DC46D-7C3B-4A6F-A088-D781410CD657}"/>
          </ac:spMkLst>
        </pc:spChg>
        <pc:spChg chg="del">
          <ac:chgData name="Alison Barnes" userId="aa6150f5-b1c2-4ce4-be68-90b52a46df6a" providerId="ADAL" clId="{FF016FD7-28E9-4F32-AD2F-EAC96C6DF0C1}" dt="2024-11-07T13:07:14.217" v="496"/>
          <ac:spMkLst>
            <pc:docMk/>
            <pc:sldMk cId="1271538965" sldId="296"/>
            <ac:spMk id="4" creationId="{7D41642D-80CF-4C4B-80D6-BB2F0BF003A0}"/>
          </ac:spMkLst>
        </pc:spChg>
        <pc:spChg chg="add del mod modVis">
          <ac:chgData name="Alison Barnes" userId="aa6150f5-b1c2-4ce4-be68-90b52a46df6a" providerId="ADAL" clId="{FF016FD7-28E9-4F32-AD2F-EAC96C6DF0C1}" dt="2024-11-15T11:29:05.309" v="16707"/>
          <ac:spMkLst>
            <pc:docMk/>
            <pc:sldMk cId="1271538965" sldId="296"/>
            <ac:spMk id="4" creationId="{C1A1E9A2-021E-4B5A-90EB-AC6DD664D4DC}"/>
          </ac:spMkLst>
        </pc:spChg>
        <pc:spChg chg="add del mod modVis">
          <ac:chgData name="Alison Barnes" userId="aa6150f5-b1c2-4ce4-be68-90b52a46df6a" providerId="ADAL" clId="{FF016FD7-28E9-4F32-AD2F-EAC96C6DF0C1}" dt="2024-11-15T11:29:05.309" v="16709"/>
          <ac:spMkLst>
            <pc:docMk/>
            <pc:sldMk cId="1271538965" sldId="296"/>
            <ac:spMk id="5" creationId="{80FA615E-58F1-4037-9E33-C6E4816B61E4}"/>
          </ac:spMkLst>
        </pc:spChg>
        <pc:spChg chg="add del mod modVis">
          <ac:chgData name="Alison Barnes" userId="aa6150f5-b1c2-4ce4-be68-90b52a46df6a" providerId="ADAL" clId="{FF016FD7-28E9-4F32-AD2F-EAC96C6DF0C1}" dt="2024-11-07T13:07:10.766" v="453"/>
          <ac:spMkLst>
            <pc:docMk/>
            <pc:sldMk cId="1271538965" sldId="296"/>
            <ac:spMk id="5" creationId="{C1A1E9A2-021E-4B5A-90EB-AC6DD664D4DC}"/>
          </ac:spMkLst>
        </pc:spChg>
        <pc:spChg chg="add del mod modVis">
          <ac:chgData name="Alison Barnes" userId="aa6150f5-b1c2-4ce4-be68-90b52a46df6a" providerId="ADAL" clId="{FF016FD7-28E9-4F32-AD2F-EAC96C6DF0C1}" dt="2024-11-07T13:07:10.766" v="455"/>
          <ac:spMkLst>
            <pc:docMk/>
            <pc:sldMk cId="1271538965" sldId="296"/>
            <ac:spMk id="6" creationId="{80FA615E-58F1-4037-9E33-C6E4816B61E4}"/>
          </ac:spMkLst>
        </pc:spChg>
        <pc:spChg chg="add del mod modVis">
          <ac:chgData name="Alison Barnes" userId="aa6150f5-b1c2-4ce4-be68-90b52a46df6a" providerId="ADAL" clId="{FF016FD7-28E9-4F32-AD2F-EAC96C6DF0C1}" dt="2024-11-15T11:29:05.310" v="16711"/>
          <ac:spMkLst>
            <pc:docMk/>
            <pc:sldMk cId="1271538965" sldId="296"/>
            <ac:spMk id="6" creationId="{8D674373-2E81-472E-BF18-09FE16F9E503}"/>
          </ac:spMkLst>
        </pc:spChg>
        <pc:spChg chg="add del mod modVis">
          <ac:chgData name="Alison Barnes" userId="aa6150f5-b1c2-4ce4-be68-90b52a46df6a" providerId="ADAL" clId="{FF016FD7-28E9-4F32-AD2F-EAC96C6DF0C1}" dt="2024-11-15T11:29:05.311" v="16713"/>
          <ac:spMkLst>
            <pc:docMk/>
            <pc:sldMk cId="1271538965" sldId="296"/>
            <ac:spMk id="7" creationId="{24FF8013-52BF-4BAA-B022-723169D5FBEE}"/>
          </ac:spMkLst>
        </pc:spChg>
        <pc:spChg chg="add del mod modVis">
          <ac:chgData name="Alison Barnes" userId="aa6150f5-b1c2-4ce4-be68-90b52a46df6a" providerId="ADAL" clId="{FF016FD7-28E9-4F32-AD2F-EAC96C6DF0C1}" dt="2024-11-07T13:07:10.767" v="457"/>
          <ac:spMkLst>
            <pc:docMk/>
            <pc:sldMk cId="1271538965" sldId="296"/>
            <ac:spMk id="7" creationId="{8D674373-2E81-472E-BF18-09FE16F9E503}"/>
          </ac:spMkLst>
        </pc:spChg>
        <pc:spChg chg="add del mod modVis">
          <ac:chgData name="Alison Barnes" userId="aa6150f5-b1c2-4ce4-be68-90b52a46df6a" providerId="ADAL" clId="{FF016FD7-28E9-4F32-AD2F-EAC96C6DF0C1}" dt="2024-11-07T13:07:10.768" v="459"/>
          <ac:spMkLst>
            <pc:docMk/>
            <pc:sldMk cId="1271538965" sldId="296"/>
            <ac:spMk id="8" creationId="{24FF8013-52BF-4BAA-B022-723169D5FBEE}"/>
          </ac:spMkLst>
        </pc:spChg>
        <pc:spChg chg="add del mod modVis">
          <ac:chgData name="Alison Barnes" userId="aa6150f5-b1c2-4ce4-be68-90b52a46df6a" providerId="ADAL" clId="{FF016FD7-28E9-4F32-AD2F-EAC96C6DF0C1}" dt="2024-11-15T11:29:05.312" v="16715"/>
          <ac:spMkLst>
            <pc:docMk/>
            <pc:sldMk cId="1271538965" sldId="296"/>
            <ac:spMk id="8" creationId="{67048E4B-0C76-4103-AC56-D9BC8A278B7C}"/>
          </ac:spMkLst>
        </pc:spChg>
        <pc:spChg chg="add del mod modVis">
          <ac:chgData name="Alison Barnes" userId="aa6150f5-b1c2-4ce4-be68-90b52a46df6a" providerId="ADAL" clId="{FF016FD7-28E9-4F32-AD2F-EAC96C6DF0C1}" dt="2024-11-07T13:07:10.768" v="461"/>
          <ac:spMkLst>
            <pc:docMk/>
            <pc:sldMk cId="1271538965" sldId="296"/>
            <ac:spMk id="9" creationId="{67048E4B-0C76-4103-AC56-D9BC8A278B7C}"/>
          </ac:spMkLst>
        </pc:spChg>
        <pc:spChg chg="add del mod modVis">
          <ac:chgData name="Alison Barnes" userId="aa6150f5-b1c2-4ce4-be68-90b52a46df6a" providerId="ADAL" clId="{FF016FD7-28E9-4F32-AD2F-EAC96C6DF0C1}" dt="2024-11-15T11:29:05.313" v="16717"/>
          <ac:spMkLst>
            <pc:docMk/>
            <pc:sldMk cId="1271538965" sldId="296"/>
            <ac:spMk id="9" creationId="{D0A8CFFE-52D0-457F-9970-9283F2A904C3}"/>
          </ac:spMkLst>
        </pc:spChg>
        <pc:spChg chg="add del mod modVis">
          <ac:chgData name="Alison Barnes" userId="aa6150f5-b1c2-4ce4-be68-90b52a46df6a" providerId="ADAL" clId="{FF016FD7-28E9-4F32-AD2F-EAC96C6DF0C1}" dt="2024-11-15T11:29:05.313" v="16719"/>
          <ac:spMkLst>
            <pc:docMk/>
            <pc:sldMk cId="1271538965" sldId="296"/>
            <ac:spMk id="10" creationId="{5AD5A8B9-AEEA-4A64-B4CD-5C1FA451C003}"/>
          </ac:spMkLst>
        </pc:spChg>
        <pc:spChg chg="add del mod modVis">
          <ac:chgData name="Alison Barnes" userId="aa6150f5-b1c2-4ce4-be68-90b52a46df6a" providerId="ADAL" clId="{FF016FD7-28E9-4F32-AD2F-EAC96C6DF0C1}" dt="2024-11-07T13:07:10.769" v="463"/>
          <ac:spMkLst>
            <pc:docMk/>
            <pc:sldMk cId="1271538965" sldId="296"/>
            <ac:spMk id="10" creationId="{D0A8CFFE-52D0-457F-9970-9283F2A904C3}"/>
          </ac:spMkLst>
        </pc:spChg>
        <pc:spChg chg="add del mod modVis">
          <ac:chgData name="Alison Barnes" userId="aa6150f5-b1c2-4ce4-be68-90b52a46df6a" providerId="ADAL" clId="{FF016FD7-28E9-4F32-AD2F-EAC96C6DF0C1}" dt="2024-11-15T11:29:05.314" v="16721"/>
          <ac:spMkLst>
            <pc:docMk/>
            <pc:sldMk cId="1271538965" sldId="296"/>
            <ac:spMk id="11" creationId="{2350659D-D203-4CED-A244-604913A42E7B}"/>
          </ac:spMkLst>
        </pc:spChg>
        <pc:spChg chg="add del mod modVis">
          <ac:chgData name="Alison Barnes" userId="aa6150f5-b1c2-4ce4-be68-90b52a46df6a" providerId="ADAL" clId="{FF016FD7-28E9-4F32-AD2F-EAC96C6DF0C1}" dt="2024-11-07T13:07:10.770" v="465"/>
          <ac:spMkLst>
            <pc:docMk/>
            <pc:sldMk cId="1271538965" sldId="296"/>
            <ac:spMk id="11" creationId="{5AD5A8B9-AEEA-4A64-B4CD-5C1FA451C003}"/>
          </ac:spMkLst>
        </pc:spChg>
        <pc:spChg chg="add del mod modVis">
          <ac:chgData name="Alison Barnes" userId="aa6150f5-b1c2-4ce4-be68-90b52a46df6a" providerId="ADAL" clId="{FF016FD7-28E9-4F32-AD2F-EAC96C6DF0C1}" dt="2024-11-07T13:07:10.771" v="467"/>
          <ac:spMkLst>
            <pc:docMk/>
            <pc:sldMk cId="1271538965" sldId="296"/>
            <ac:spMk id="12" creationId="{2350659D-D203-4CED-A244-604913A42E7B}"/>
          </ac:spMkLst>
        </pc:spChg>
        <pc:spChg chg="add del mod modVis">
          <ac:chgData name="Alison Barnes" userId="aa6150f5-b1c2-4ce4-be68-90b52a46df6a" providerId="ADAL" clId="{FF016FD7-28E9-4F32-AD2F-EAC96C6DF0C1}" dt="2024-11-15T11:29:05.315" v="16723"/>
          <ac:spMkLst>
            <pc:docMk/>
            <pc:sldMk cId="1271538965" sldId="296"/>
            <ac:spMk id="12" creationId="{476912F7-FFF2-4EF7-A6F9-16368ED4B38F}"/>
          </ac:spMkLst>
        </pc:spChg>
        <pc:spChg chg="add del mod">
          <ac:chgData name="Alison Barnes" userId="aa6150f5-b1c2-4ce4-be68-90b52a46df6a" providerId="ADAL" clId="{FF016FD7-28E9-4F32-AD2F-EAC96C6DF0C1}" dt="2024-11-15T11:29:05.307" v="16703"/>
          <ac:spMkLst>
            <pc:docMk/>
            <pc:sldMk cId="1271538965" sldId="296"/>
            <ac:spMk id="13" creationId="{1648C9CD-361E-8A6C-3D54-B838E5849492}"/>
          </ac:spMkLst>
        </pc:spChg>
        <pc:spChg chg="add del mod modVis">
          <ac:chgData name="Alison Barnes" userId="aa6150f5-b1c2-4ce4-be68-90b52a46df6a" providerId="ADAL" clId="{FF016FD7-28E9-4F32-AD2F-EAC96C6DF0C1}" dt="2024-11-07T13:07:10.771" v="469"/>
          <ac:spMkLst>
            <pc:docMk/>
            <pc:sldMk cId="1271538965" sldId="296"/>
            <ac:spMk id="13" creationId="{476912F7-FFF2-4EF7-A6F9-16368ED4B38F}"/>
          </ac:spMkLst>
        </pc:spChg>
        <pc:spChg chg="add del mod">
          <ac:chgData name="Alison Barnes" userId="aa6150f5-b1c2-4ce4-be68-90b52a46df6a" providerId="ADAL" clId="{FF016FD7-28E9-4F32-AD2F-EAC96C6DF0C1}" dt="2024-11-13T10:00:36.655" v="12205"/>
          <ac:spMkLst>
            <pc:docMk/>
            <pc:sldMk cId="1271538965" sldId="296"/>
            <ac:spMk id="13" creationId="{5DCFB9EE-B5C0-BBA7-99E6-54BF2ECEB5EA}"/>
          </ac:spMkLst>
        </pc:spChg>
        <pc:spChg chg="add del mod">
          <ac:chgData name="Alison Barnes" userId="aa6150f5-b1c2-4ce4-be68-90b52a46df6a" providerId="ADAL" clId="{FF016FD7-28E9-4F32-AD2F-EAC96C6DF0C1}" dt="2024-11-14T11:23:19.567" v="13202"/>
          <ac:spMkLst>
            <pc:docMk/>
            <pc:sldMk cId="1271538965" sldId="296"/>
            <ac:spMk id="13" creationId="{A154C1D1-52F9-02B3-9338-AB0B439BC22A}"/>
          </ac:spMkLst>
        </pc:spChg>
        <pc:spChg chg="add del mod">
          <ac:chgData name="Alison Barnes" userId="aa6150f5-b1c2-4ce4-be68-90b52a46df6a" providerId="ADAL" clId="{FF016FD7-28E9-4F32-AD2F-EAC96C6DF0C1}" dt="2024-11-11T16:06:43.087" v="7246"/>
          <ac:spMkLst>
            <pc:docMk/>
            <pc:sldMk cId="1271538965" sldId="296"/>
            <ac:spMk id="13" creationId="{C0ED405B-20CB-FDC9-5F58-A32035F17218}"/>
          </ac:spMkLst>
        </pc:spChg>
        <pc:spChg chg="add del mod">
          <ac:chgData name="Alison Barnes" userId="aa6150f5-b1c2-4ce4-be68-90b52a46df6a" providerId="ADAL" clId="{FF016FD7-28E9-4F32-AD2F-EAC96C6DF0C1}" dt="2024-11-15T11:29:05.307" v="16705"/>
          <ac:spMkLst>
            <pc:docMk/>
            <pc:sldMk cId="1271538965" sldId="296"/>
            <ac:spMk id="14" creationId="{07B305E0-E7C9-6AA3-C6A4-AD378FC8C95C}"/>
          </ac:spMkLst>
        </pc:spChg>
        <pc:spChg chg="add del mod">
          <ac:chgData name="Alison Barnes" userId="aa6150f5-b1c2-4ce4-be68-90b52a46df6a" providerId="ADAL" clId="{FF016FD7-28E9-4F32-AD2F-EAC96C6DF0C1}" dt="2024-11-11T16:06:43.089" v="7248"/>
          <ac:spMkLst>
            <pc:docMk/>
            <pc:sldMk cId="1271538965" sldId="296"/>
            <ac:spMk id="14" creationId="{1A5CD059-6525-2D7F-A512-392C4C707783}"/>
          </ac:spMkLst>
        </pc:spChg>
        <pc:spChg chg="add del mod">
          <ac:chgData name="Alison Barnes" userId="aa6150f5-b1c2-4ce4-be68-90b52a46df6a" providerId="ADAL" clId="{FF016FD7-28E9-4F32-AD2F-EAC96C6DF0C1}" dt="2024-11-14T11:23:19.569" v="13204"/>
          <ac:spMkLst>
            <pc:docMk/>
            <pc:sldMk cId="1271538965" sldId="296"/>
            <ac:spMk id="14" creationId="{2460313A-4E6E-E0B1-BC58-DB54A1501834}"/>
          </ac:spMkLst>
        </pc:spChg>
        <pc:spChg chg="add del mod">
          <ac:chgData name="Alison Barnes" userId="aa6150f5-b1c2-4ce4-be68-90b52a46df6a" providerId="ADAL" clId="{FF016FD7-28E9-4F32-AD2F-EAC96C6DF0C1}" dt="2024-11-07T13:07:10.703" v="406"/>
          <ac:spMkLst>
            <pc:docMk/>
            <pc:sldMk cId="1271538965" sldId="296"/>
            <ac:spMk id="14" creationId="{502B9169-E274-BFAF-3240-D958B8545C56}"/>
          </ac:spMkLst>
        </pc:spChg>
        <pc:spChg chg="add del mod">
          <ac:chgData name="Alison Barnes" userId="aa6150f5-b1c2-4ce4-be68-90b52a46df6a" providerId="ADAL" clId="{FF016FD7-28E9-4F32-AD2F-EAC96C6DF0C1}" dt="2024-11-13T10:00:36.656" v="12207"/>
          <ac:spMkLst>
            <pc:docMk/>
            <pc:sldMk cId="1271538965" sldId="296"/>
            <ac:spMk id="14" creationId="{69B6BA42-9BD2-EBE3-4549-47B84B78423A}"/>
          </ac:spMkLst>
        </pc:spChg>
        <pc:spChg chg="add del mod">
          <ac:chgData name="Alison Barnes" userId="aa6150f5-b1c2-4ce4-be68-90b52a46df6a" providerId="ADAL" clId="{FF016FD7-28E9-4F32-AD2F-EAC96C6DF0C1}" dt="2024-11-14T11:23:19.272" v="12890"/>
          <ac:spMkLst>
            <pc:docMk/>
            <pc:sldMk cId="1271538965" sldId="296"/>
            <ac:spMk id="15" creationId="{1B65D5CD-1349-B873-04F9-055E35A5FA94}"/>
          </ac:spMkLst>
        </pc:spChg>
        <pc:spChg chg="add del mod">
          <ac:chgData name="Alison Barnes" userId="aa6150f5-b1c2-4ce4-be68-90b52a46df6a" providerId="ADAL" clId="{FF016FD7-28E9-4F32-AD2F-EAC96C6DF0C1}" dt="2024-11-07T13:07:10.705" v="408"/>
          <ac:spMkLst>
            <pc:docMk/>
            <pc:sldMk cId="1271538965" sldId="296"/>
            <ac:spMk id="15" creationId="{633E4F62-71D6-AB05-9E54-198B9538212E}"/>
          </ac:spMkLst>
        </pc:spChg>
        <pc:spChg chg="add del mod">
          <ac:chgData name="Alison Barnes" userId="aa6150f5-b1c2-4ce4-be68-90b52a46df6a" providerId="ADAL" clId="{FF016FD7-28E9-4F32-AD2F-EAC96C6DF0C1}" dt="2024-11-15T11:37:32.954" v="16906"/>
          <ac:spMkLst>
            <pc:docMk/>
            <pc:sldMk cId="1271538965" sldId="296"/>
            <ac:spMk id="15" creationId="{68BCE70D-2DCA-E33F-784A-41A280CAEC68}"/>
          </ac:spMkLst>
        </pc:spChg>
        <pc:spChg chg="add del mod">
          <ac:chgData name="Alison Barnes" userId="aa6150f5-b1c2-4ce4-be68-90b52a46df6a" providerId="ADAL" clId="{FF016FD7-28E9-4F32-AD2F-EAC96C6DF0C1}" dt="2024-11-11T16:38:20.026" v="8029"/>
          <ac:spMkLst>
            <pc:docMk/>
            <pc:sldMk cId="1271538965" sldId="296"/>
            <ac:spMk id="15" creationId="{F457A2FC-E4FE-C377-C0A7-5340FFAB93A8}"/>
          </ac:spMkLst>
        </pc:spChg>
        <pc:spChg chg="add del mod">
          <ac:chgData name="Alison Barnes" userId="aa6150f5-b1c2-4ce4-be68-90b52a46df6a" providerId="ADAL" clId="{FF016FD7-28E9-4F32-AD2F-EAC96C6DF0C1}" dt="2024-11-11T16:38:20.027" v="8031"/>
          <ac:spMkLst>
            <pc:docMk/>
            <pc:sldMk cId="1271538965" sldId="296"/>
            <ac:spMk id="16" creationId="{2DDFDD2F-2D4A-7989-9B0D-2F32B264000D}"/>
          </ac:spMkLst>
        </pc:spChg>
        <pc:spChg chg="add del mod">
          <ac:chgData name="Alison Barnes" userId="aa6150f5-b1c2-4ce4-be68-90b52a46df6a" providerId="ADAL" clId="{FF016FD7-28E9-4F32-AD2F-EAC96C6DF0C1}" dt="2024-11-14T11:23:19.273" v="12892"/>
          <ac:spMkLst>
            <pc:docMk/>
            <pc:sldMk cId="1271538965" sldId="296"/>
            <ac:spMk id="16" creationId="{52726417-B939-E843-5358-6B625EA8A26F}"/>
          </ac:spMkLst>
        </pc:spChg>
        <pc:spChg chg="add del mod">
          <ac:chgData name="Alison Barnes" userId="aa6150f5-b1c2-4ce4-be68-90b52a46df6a" providerId="ADAL" clId="{FF016FD7-28E9-4F32-AD2F-EAC96C6DF0C1}" dt="2024-11-07T13:09:59.260" v="655"/>
          <ac:spMkLst>
            <pc:docMk/>
            <pc:sldMk cId="1271538965" sldId="296"/>
            <ac:spMk id="16" creationId="{73FC3A7F-274F-72FE-192B-24D181FCD1A0}"/>
          </ac:spMkLst>
        </pc:spChg>
        <pc:spChg chg="add del mod">
          <ac:chgData name="Alison Barnes" userId="aa6150f5-b1c2-4ce4-be68-90b52a46df6a" providerId="ADAL" clId="{FF016FD7-28E9-4F32-AD2F-EAC96C6DF0C1}" dt="2024-11-15T11:37:32.955" v="16908"/>
          <ac:spMkLst>
            <pc:docMk/>
            <pc:sldMk cId="1271538965" sldId="296"/>
            <ac:spMk id="16" creationId="{790A03B0-F9A4-0F88-0D97-D9B6265EBB3F}"/>
          </ac:spMkLst>
        </pc:spChg>
        <pc:spChg chg="add del mod">
          <ac:chgData name="Alison Barnes" userId="aa6150f5-b1c2-4ce4-be68-90b52a46df6a" providerId="ADAL" clId="{FF016FD7-28E9-4F32-AD2F-EAC96C6DF0C1}" dt="2024-11-14T11:23:19.274" v="12894"/>
          <ac:spMkLst>
            <pc:docMk/>
            <pc:sldMk cId="1271538965" sldId="296"/>
            <ac:spMk id="17" creationId="{0DA7A863-C92A-89F3-6799-3496AB47C4F0}"/>
          </ac:spMkLst>
        </pc:spChg>
        <pc:spChg chg="add del mod">
          <ac:chgData name="Alison Barnes" userId="aa6150f5-b1c2-4ce4-be68-90b52a46df6a" providerId="ADAL" clId="{FF016FD7-28E9-4F32-AD2F-EAC96C6DF0C1}" dt="2024-11-15T11:37:32.956" v="16910"/>
          <ac:spMkLst>
            <pc:docMk/>
            <pc:sldMk cId="1271538965" sldId="296"/>
            <ac:spMk id="17" creationId="{2428EC18-8DC0-6DE0-4FA9-2CD91973E0DD}"/>
          </ac:spMkLst>
        </pc:spChg>
        <pc:spChg chg="add del mod">
          <ac:chgData name="Alison Barnes" userId="aa6150f5-b1c2-4ce4-be68-90b52a46df6a" providerId="ADAL" clId="{FF016FD7-28E9-4F32-AD2F-EAC96C6DF0C1}" dt="2024-11-11T16:38:20.028" v="8033"/>
          <ac:spMkLst>
            <pc:docMk/>
            <pc:sldMk cId="1271538965" sldId="296"/>
            <ac:spMk id="17" creationId="{6E8FE532-6B22-2722-3435-E82125221CC5}"/>
          </ac:spMkLst>
        </pc:spChg>
        <pc:spChg chg="add del mod">
          <ac:chgData name="Alison Barnes" userId="aa6150f5-b1c2-4ce4-be68-90b52a46df6a" providerId="ADAL" clId="{FF016FD7-28E9-4F32-AD2F-EAC96C6DF0C1}" dt="2024-11-07T13:09:59.261" v="657"/>
          <ac:spMkLst>
            <pc:docMk/>
            <pc:sldMk cId="1271538965" sldId="296"/>
            <ac:spMk id="17" creationId="{7C1785D1-6FFE-9B25-32A9-BF2C4942CE94}"/>
          </ac:spMkLst>
        </pc:spChg>
        <pc:spChg chg="add del mod">
          <ac:chgData name="Alison Barnes" userId="aa6150f5-b1c2-4ce4-be68-90b52a46df6a" providerId="ADAL" clId="{FF016FD7-28E9-4F32-AD2F-EAC96C6DF0C1}" dt="2024-11-14T11:23:19.275" v="12896"/>
          <ac:spMkLst>
            <pc:docMk/>
            <pc:sldMk cId="1271538965" sldId="296"/>
            <ac:spMk id="18" creationId="{0C328962-ECB1-97E5-794E-E688E8CCADAA}"/>
          </ac:spMkLst>
        </pc:spChg>
        <pc:spChg chg="add del mod">
          <ac:chgData name="Alison Barnes" userId="aa6150f5-b1c2-4ce4-be68-90b52a46df6a" providerId="ADAL" clId="{FF016FD7-28E9-4F32-AD2F-EAC96C6DF0C1}" dt="2024-11-15T11:37:32.956" v="16912"/>
          <ac:spMkLst>
            <pc:docMk/>
            <pc:sldMk cId="1271538965" sldId="296"/>
            <ac:spMk id="18" creationId="{1CAECCF0-C052-8D8C-A5F2-A5EEF4F63BAA}"/>
          </ac:spMkLst>
        </pc:spChg>
        <pc:spChg chg="add del mod">
          <ac:chgData name="Alison Barnes" userId="aa6150f5-b1c2-4ce4-be68-90b52a46df6a" providerId="ADAL" clId="{FF016FD7-28E9-4F32-AD2F-EAC96C6DF0C1}" dt="2024-11-11T16:38:20.028" v="8035"/>
          <ac:spMkLst>
            <pc:docMk/>
            <pc:sldMk cId="1271538965" sldId="296"/>
            <ac:spMk id="18" creationId="{4718E6AB-2147-0248-4D92-4C5E2076D2AE}"/>
          </ac:spMkLst>
        </pc:spChg>
        <pc:spChg chg="add del mod">
          <ac:chgData name="Alison Barnes" userId="aa6150f5-b1c2-4ce4-be68-90b52a46df6a" providerId="ADAL" clId="{FF016FD7-28E9-4F32-AD2F-EAC96C6DF0C1}" dt="2024-11-07T13:09:59.264" v="659"/>
          <ac:spMkLst>
            <pc:docMk/>
            <pc:sldMk cId="1271538965" sldId="296"/>
            <ac:spMk id="18" creationId="{DE170C1C-B205-5D02-E7F7-F987B02BC6A8}"/>
          </ac:spMkLst>
        </pc:spChg>
        <pc:spChg chg="add del mod">
          <ac:chgData name="Alison Barnes" userId="aa6150f5-b1c2-4ce4-be68-90b52a46df6a" providerId="ADAL" clId="{FF016FD7-28E9-4F32-AD2F-EAC96C6DF0C1}" dt="2024-11-14T11:23:19.277" v="12898"/>
          <ac:spMkLst>
            <pc:docMk/>
            <pc:sldMk cId="1271538965" sldId="296"/>
            <ac:spMk id="19" creationId="{92943051-6D2B-7B09-CF30-4893582FF0F7}"/>
          </ac:spMkLst>
        </pc:spChg>
        <pc:spChg chg="add del mod">
          <ac:chgData name="Alison Barnes" userId="aa6150f5-b1c2-4ce4-be68-90b52a46df6a" providerId="ADAL" clId="{FF016FD7-28E9-4F32-AD2F-EAC96C6DF0C1}" dt="2024-11-11T16:38:20.029" v="8037"/>
          <ac:spMkLst>
            <pc:docMk/>
            <pc:sldMk cId="1271538965" sldId="296"/>
            <ac:spMk id="19" creationId="{A55EF6C2-9A9D-7ED5-A747-6A4B5B5E9B0B}"/>
          </ac:spMkLst>
        </pc:spChg>
        <pc:spChg chg="add del mod">
          <ac:chgData name="Alison Barnes" userId="aa6150f5-b1c2-4ce4-be68-90b52a46df6a" providerId="ADAL" clId="{FF016FD7-28E9-4F32-AD2F-EAC96C6DF0C1}" dt="2024-11-15T11:37:32.957" v="16914"/>
          <ac:spMkLst>
            <pc:docMk/>
            <pc:sldMk cId="1271538965" sldId="296"/>
            <ac:spMk id="19" creationId="{C6E35B10-1CFD-C2A7-DD15-D420FC5E33D9}"/>
          </ac:spMkLst>
        </pc:spChg>
        <pc:spChg chg="add del mod">
          <ac:chgData name="Alison Barnes" userId="aa6150f5-b1c2-4ce4-be68-90b52a46df6a" providerId="ADAL" clId="{FF016FD7-28E9-4F32-AD2F-EAC96C6DF0C1}" dt="2024-11-07T13:09:59.265" v="661"/>
          <ac:spMkLst>
            <pc:docMk/>
            <pc:sldMk cId="1271538965" sldId="296"/>
            <ac:spMk id="19" creationId="{CC933A48-6254-2CBB-C48F-03159CF8EC4D}"/>
          </ac:spMkLst>
        </pc:spChg>
        <pc:spChg chg="add del mod">
          <ac:chgData name="Alison Barnes" userId="aa6150f5-b1c2-4ce4-be68-90b52a46df6a" providerId="ADAL" clId="{FF016FD7-28E9-4F32-AD2F-EAC96C6DF0C1}" dt="2024-11-15T11:37:32.958" v="16916"/>
          <ac:spMkLst>
            <pc:docMk/>
            <pc:sldMk cId="1271538965" sldId="296"/>
            <ac:spMk id="20" creationId="{1D6F3D1F-DF73-28DE-9660-B8874A38410E}"/>
          </ac:spMkLst>
        </pc:spChg>
        <pc:spChg chg="add del mod">
          <ac:chgData name="Alison Barnes" userId="aa6150f5-b1c2-4ce4-be68-90b52a46df6a" providerId="ADAL" clId="{FF016FD7-28E9-4F32-AD2F-EAC96C6DF0C1}" dt="2024-11-14T11:23:19.279" v="12900"/>
          <ac:spMkLst>
            <pc:docMk/>
            <pc:sldMk cId="1271538965" sldId="296"/>
            <ac:spMk id="20" creationId="{3756ED59-1FCA-40DC-0776-A188FDA7EF55}"/>
          </ac:spMkLst>
        </pc:spChg>
        <pc:spChg chg="add del mod">
          <ac:chgData name="Alison Barnes" userId="aa6150f5-b1c2-4ce4-be68-90b52a46df6a" providerId="ADAL" clId="{FF016FD7-28E9-4F32-AD2F-EAC96C6DF0C1}" dt="2024-11-11T16:38:20.030" v="8039"/>
          <ac:spMkLst>
            <pc:docMk/>
            <pc:sldMk cId="1271538965" sldId="296"/>
            <ac:spMk id="20" creationId="{7A39A101-3717-53FE-DACB-A6FE0EA86316}"/>
          </ac:spMkLst>
        </pc:spChg>
        <pc:spChg chg="add del mod">
          <ac:chgData name="Alison Barnes" userId="aa6150f5-b1c2-4ce4-be68-90b52a46df6a" providerId="ADAL" clId="{FF016FD7-28E9-4F32-AD2F-EAC96C6DF0C1}" dt="2024-11-07T13:09:59.267" v="663"/>
          <ac:spMkLst>
            <pc:docMk/>
            <pc:sldMk cId="1271538965" sldId="296"/>
            <ac:spMk id="20" creationId="{878DFEF1-CF69-D77C-7185-80B9B72626D0}"/>
          </ac:spMkLst>
        </pc:spChg>
        <pc:spChg chg="add del mod">
          <ac:chgData name="Alison Barnes" userId="aa6150f5-b1c2-4ce4-be68-90b52a46df6a" providerId="ADAL" clId="{FF016FD7-28E9-4F32-AD2F-EAC96C6DF0C1}" dt="2024-11-07T13:09:59.269" v="665"/>
          <ac:spMkLst>
            <pc:docMk/>
            <pc:sldMk cId="1271538965" sldId="296"/>
            <ac:spMk id="21" creationId="{0AFDF88E-6212-EDDE-D003-1E2FA43A4541}"/>
          </ac:spMkLst>
        </pc:spChg>
        <pc:spChg chg="add del mod">
          <ac:chgData name="Alison Barnes" userId="aa6150f5-b1c2-4ce4-be68-90b52a46df6a" providerId="ADAL" clId="{FF016FD7-28E9-4F32-AD2F-EAC96C6DF0C1}" dt="2024-11-15T11:37:32.959" v="16918"/>
          <ac:spMkLst>
            <pc:docMk/>
            <pc:sldMk cId="1271538965" sldId="296"/>
            <ac:spMk id="21" creationId="{43AE0C3F-E1D1-F82F-1594-12FF960B77B7}"/>
          </ac:spMkLst>
        </pc:spChg>
        <pc:spChg chg="add del mod">
          <ac:chgData name="Alison Barnes" userId="aa6150f5-b1c2-4ce4-be68-90b52a46df6a" providerId="ADAL" clId="{FF016FD7-28E9-4F32-AD2F-EAC96C6DF0C1}" dt="2024-11-14T11:23:19.280" v="12902"/>
          <ac:spMkLst>
            <pc:docMk/>
            <pc:sldMk cId="1271538965" sldId="296"/>
            <ac:spMk id="21" creationId="{E6607556-1998-66C1-7BE1-0FCA62AFC263}"/>
          </ac:spMkLst>
        </pc:spChg>
        <pc:spChg chg="add del mod">
          <ac:chgData name="Alison Barnes" userId="aa6150f5-b1c2-4ce4-be68-90b52a46df6a" providerId="ADAL" clId="{FF016FD7-28E9-4F32-AD2F-EAC96C6DF0C1}" dt="2024-11-11T16:38:20.030" v="8041"/>
          <ac:spMkLst>
            <pc:docMk/>
            <pc:sldMk cId="1271538965" sldId="296"/>
            <ac:spMk id="21" creationId="{EE94A581-FEA5-1E01-C9A6-738F4C06301F}"/>
          </ac:spMkLst>
        </pc:spChg>
        <pc:spChg chg="add del mod">
          <ac:chgData name="Alison Barnes" userId="aa6150f5-b1c2-4ce4-be68-90b52a46df6a" providerId="ADAL" clId="{FF016FD7-28E9-4F32-AD2F-EAC96C6DF0C1}" dt="2024-11-14T11:23:19.282" v="12904"/>
          <ac:spMkLst>
            <pc:docMk/>
            <pc:sldMk cId="1271538965" sldId="296"/>
            <ac:spMk id="22" creationId="{6FE9F315-C9C1-7307-E442-BCD87F95176F}"/>
          </ac:spMkLst>
        </pc:spChg>
        <pc:spChg chg="add del mod">
          <ac:chgData name="Alison Barnes" userId="aa6150f5-b1c2-4ce4-be68-90b52a46df6a" providerId="ADAL" clId="{FF016FD7-28E9-4F32-AD2F-EAC96C6DF0C1}" dt="2024-11-07T13:09:59.271" v="667"/>
          <ac:spMkLst>
            <pc:docMk/>
            <pc:sldMk cId="1271538965" sldId="296"/>
            <ac:spMk id="22" creationId="{949BB57C-D47A-B60D-5048-4567B3F5B5E7}"/>
          </ac:spMkLst>
        </pc:spChg>
        <pc:spChg chg="add del mod">
          <ac:chgData name="Alison Barnes" userId="aa6150f5-b1c2-4ce4-be68-90b52a46df6a" providerId="ADAL" clId="{FF016FD7-28E9-4F32-AD2F-EAC96C6DF0C1}" dt="2024-11-15T11:37:32.959" v="16920"/>
          <ac:spMkLst>
            <pc:docMk/>
            <pc:sldMk cId="1271538965" sldId="296"/>
            <ac:spMk id="22" creationId="{ADE579EA-9F55-64A1-56AA-4C4110F5BDB2}"/>
          </ac:spMkLst>
        </pc:spChg>
        <pc:spChg chg="add del mod">
          <ac:chgData name="Alison Barnes" userId="aa6150f5-b1c2-4ce4-be68-90b52a46df6a" providerId="ADAL" clId="{FF016FD7-28E9-4F32-AD2F-EAC96C6DF0C1}" dt="2024-11-11T16:38:20.031" v="8043"/>
          <ac:spMkLst>
            <pc:docMk/>
            <pc:sldMk cId="1271538965" sldId="296"/>
            <ac:spMk id="22" creationId="{BBB80431-1EA9-9C2F-6379-E8CEAB7C594E}"/>
          </ac:spMkLst>
        </pc:spChg>
        <pc:spChg chg="add del mod">
          <ac:chgData name="Alison Barnes" userId="aa6150f5-b1c2-4ce4-be68-90b52a46df6a" providerId="ADAL" clId="{FF016FD7-28E9-4F32-AD2F-EAC96C6DF0C1}" dt="2024-11-15T11:37:32.960" v="16922"/>
          <ac:spMkLst>
            <pc:docMk/>
            <pc:sldMk cId="1271538965" sldId="296"/>
            <ac:spMk id="23" creationId="{118ABC6D-C7EE-70B5-C3C7-5E0A2B7FC257}"/>
          </ac:spMkLst>
        </pc:spChg>
        <pc:spChg chg="add del mod">
          <ac:chgData name="Alison Barnes" userId="aa6150f5-b1c2-4ce4-be68-90b52a46df6a" providerId="ADAL" clId="{FF016FD7-28E9-4F32-AD2F-EAC96C6DF0C1}" dt="2024-11-14T11:23:19.284" v="12906"/>
          <ac:spMkLst>
            <pc:docMk/>
            <pc:sldMk cId="1271538965" sldId="296"/>
            <ac:spMk id="23" creationId="{A75D6583-694F-2839-50B4-9D4B50EE4916}"/>
          </ac:spMkLst>
        </pc:spChg>
        <pc:spChg chg="add del mod">
          <ac:chgData name="Alison Barnes" userId="aa6150f5-b1c2-4ce4-be68-90b52a46df6a" providerId="ADAL" clId="{FF016FD7-28E9-4F32-AD2F-EAC96C6DF0C1}" dt="2024-11-07T13:09:59.273" v="669"/>
          <ac:spMkLst>
            <pc:docMk/>
            <pc:sldMk cId="1271538965" sldId="296"/>
            <ac:spMk id="23" creationId="{BFE2E473-35DF-60FC-DF9F-D00AC1749F06}"/>
          </ac:spMkLst>
        </pc:spChg>
        <pc:spChg chg="add del mod">
          <ac:chgData name="Alison Barnes" userId="aa6150f5-b1c2-4ce4-be68-90b52a46df6a" providerId="ADAL" clId="{FF016FD7-28E9-4F32-AD2F-EAC96C6DF0C1}" dt="2024-11-11T16:38:20.032" v="8045"/>
          <ac:spMkLst>
            <pc:docMk/>
            <pc:sldMk cId="1271538965" sldId="296"/>
            <ac:spMk id="23" creationId="{E0DB2CD6-6F19-5746-414C-083152BD1F6F}"/>
          </ac:spMkLst>
        </pc:spChg>
        <pc:spChg chg="add del mod">
          <ac:chgData name="Alison Barnes" userId="aa6150f5-b1c2-4ce4-be68-90b52a46df6a" providerId="ADAL" clId="{FF016FD7-28E9-4F32-AD2F-EAC96C6DF0C1}" dt="2024-11-14T11:23:19.285" v="12908"/>
          <ac:spMkLst>
            <pc:docMk/>
            <pc:sldMk cId="1271538965" sldId="296"/>
            <ac:spMk id="24" creationId="{76982149-EDC5-5F0C-D191-50489D063D2F}"/>
          </ac:spMkLst>
        </pc:spChg>
        <pc:spChg chg="add del mod">
          <ac:chgData name="Alison Barnes" userId="aa6150f5-b1c2-4ce4-be68-90b52a46df6a" providerId="ADAL" clId="{FF016FD7-28E9-4F32-AD2F-EAC96C6DF0C1}" dt="2024-11-15T11:37:32.961" v="16924"/>
          <ac:spMkLst>
            <pc:docMk/>
            <pc:sldMk cId="1271538965" sldId="296"/>
            <ac:spMk id="24" creationId="{90CC31EC-FA1E-C2F8-9152-1D9DF01FE182}"/>
          </ac:spMkLst>
        </pc:spChg>
        <pc:spChg chg="add del mod">
          <ac:chgData name="Alison Barnes" userId="aa6150f5-b1c2-4ce4-be68-90b52a46df6a" providerId="ADAL" clId="{FF016FD7-28E9-4F32-AD2F-EAC96C6DF0C1}" dt="2024-11-07T13:09:59.274" v="671"/>
          <ac:spMkLst>
            <pc:docMk/>
            <pc:sldMk cId="1271538965" sldId="296"/>
            <ac:spMk id="24" creationId="{D8C9BB43-99A1-99C1-E532-65E5DF9C4DA6}"/>
          </ac:spMkLst>
        </pc:spChg>
        <pc:spChg chg="add del mod">
          <ac:chgData name="Alison Barnes" userId="aa6150f5-b1c2-4ce4-be68-90b52a46df6a" providerId="ADAL" clId="{FF016FD7-28E9-4F32-AD2F-EAC96C6DF0C1}" dt="2024-11-11T16:38:20.033" v="8047"/>
          <ac:spMkLst>
            <pc:docMk/>
            <pc:sldMk cId="1271538965" sldId="296"/>
            <ac:spMk id="24" creationId="{F9CA8657-DB06-E854-91AC-C0140AE31B74}"/>
          </ac:spMkLst>
        </pc:spChg>
        <pc:spChg chg="add del mod">
          <ac:chgData name="Alison Barnes" userId="aa6150f5-b1c2-4ce4-be68-90b52a46df6a" providerId="ADAL" clId="{FF016FD7-28E9-4F32-AD2F-EAC96C6DF0C1}" dt="2024-11-15T11:37:32.962" v="16926"/>
          <ac:spMkLst>
            <pc:docMk/>
            <pc:sldMk cId="1271538965" sldId="296"/>
            <ac:spMk id="25" creationId="{83B6798E-ED57-18CD-7EDF-0322B01270D8}"/>
          </ac:spMkLst>
        </pc:spChg>
        <pc:spChg chg="add del mod">
          <ac:chgData name="Alison Barnes" userId="aa6150f5-b1c2-4ce4-be68-90b52a46df6a" providerId="ADAL" clId="{FF016FD7-28E9-4F32-AD2F-EAC96C6DF0C1}" dt="2024-11-11T16:38:20.033" v="8049"/>
          <ac:spMkLst>
            <pc:docMk/>
            <pc:sldMk cId="1271538965" sldId="296"/>
            <ac:spMk id="25" creationId="{A8E58318-00FC-D5A4-0443-29E0BC3C708B}"/>
          </ac:spMkLst>
        </pc:spChg>
        <pc:spChg chg="add del mod">
          <ac:chgData name="Alison Barnes" userId="aa6150f5-b1c2-4ce4-be68-90b52a46df6a" providerId="ADAL" clId="{FF016FD7-28E9-4F32-AD2F-EAC96C6DF0C1}" dt="2024-11-07T13:09:59.275" v="673"/>
          <ac:spMkLst>
            <pc:docMk/>
            <pc:sldMk cId="1271538965" sldId="296"/>
            <ac:spMk id="25" creationId="{B2AE70FC-F830-85FF-203F-8891B783A755}"/>
          </ac:spMkLst>
        </pc:spChg>
        <pc:spChg chg="add del mod">
          <ac:chgData name="Alison Barnes" userId="aa6150f5-b1c2-4ce4-be68-90b52a46df6a" providerId="ADAL" clId="{FF016FD7-28E9-4F32-AD2F-EAC96C6DF0C1}" dt="2024-11-14T11:23:19.286" v="12910"/>
          <ac:spMkLst>
            <pc:docMk/>
            <pc:sldMk cId="1271538965" sldId="296"/>
            <ac:spMk id="25" creationId="{F659A82B-4CBB-398A-3B0B-A8899C35D4C0}"/>
          </ac:spMkLst>
        </pc:spChg>
        <pc:spChg chg="add del mod">
          <ac:chgData name="Alison Barnes" userId="aa6150f5-b1c2-4ce4-be68-90b52a46df6a" providerId="ADAL" clId="{FF016FD7-28E9-4F32-AD2F-EAC96C6DF0C1}" dt="2024-11-07T13:09:59.276" v="675"/>
          <ac:spMkLst>
            <pc:docMk/>
            <pc:sldMk cId="1271538965" sldId="296"/>
            <ac:spMk id="26" creationId="{476C222C-9CDC-E684-5013-C1DFF146B74A}"/>
          </ac:spMkLst>
        </pc:spChg>
        <pc:spChg chg="add del mod">
          <ac:chgData name="Alison Barnes" userId="aa6150f5-b1c2-4ce4-be68-90b52a46df6a" providerId="ADAL" clId="{FF016FD7-28E9-4F32-AD2F-EAC96C6DF0C1}" dt="2024-11-14T11:23:19.287" v="12912"/>
          <ac:spMkLst>
            <pc:docMk/>
            <pc:sldMk cId="1271538965" sldId="296"/>
            <ac:spMk id="26" creationId="{8DEB0005-449D-C9EC-02C9-AF184FDC205D}"/>
          </ac:spMkLst>
        </pc:spChg>
        <pc:spChg chg="add del mod">
          <ac:chgData name="Alison Barnes" userId="aa6150f5-b1c2-4ce4-be68-90b52a46df6a" providerId="ADAL" clId="{FF016FD7-28E9-4F32-AD2F-EAC96C6DF0C1}" dt="2024-11-11T16:38:20.034" v="8051"/>
          <ac:spMkLst>
            <pc:docMk/>
            <pc:sldMk cId="1271538965" sldId="296"/>
            <ac:spMk id="26" creationId="{8F1E4F52-7371-3C7E-C69F-6C26D9EBE590}"/>
          </ac:spMkLst>
        </pc:spChg>
        <pc:spChg chg="add del mod">
          <ac:chgData name="Alison Barnes" userId="aa6150f5-b1c2-4ce4-be68-90b52a46df6a" providerId="ADAL" clId="{FF016FD7-28E9-4F32-AD2F-EAC96C6DF0C1}" dt="2024-11-15T11:37:32.963" v="16928"/>
          <ac:spMkLst>
            <pc:docMk/>
            <pc:sldMk cId="1271538965" sldId="296"/>
            <ac:spMk id="26" creationId="{D4FFAC3C-4AC4-5B8A-3B90-B088B713CED7}"/>
          </ac:spMkLst>
        </pc:spChg>
        <pc:spChg chg="add del mod">
          <ac:chgData name="Alison Barnes" userId="aa6150f5-b1c2-4ce4-be68-90b52a46df6a" providerId="ADAL" clId="{FF016FD7-28E9-4F32-AD2F-EAC96C6DF0C1}" dt="2024-11-15T11:37:32.964" v="16930"/>
          <ac:spMkLst>
            <pc:docMk/>
            <pc:sldMk cId="1271538965" sldId="296"/>
            <ac:spMk id="27" creationId="{937B945E-F76B-E4BA-F09A-A07EBF69B903}"/>
          </ac:spMkLst>
        </pc:spChg>
        <pc:spChg chg="add del mod">
          <ac:chgData name="Alison Barnes" userId="aa6150f5-b1c2-4ce4-be68-90b52a46df6a" providerId="ADAL" clId="{FF016FD7-28E9-4F32-AD2F-EAC96C6DF0C1}" dt="2024-11-07T13:09:59.278" v="677"/>
          <ac:spMkLst>
            <pc:docMk/>
            <pc:sldMk cId="1271538965" sldId="296"/>
            <ac:spMk id="27" creationId="{A0B4C7A5-AC6C-2608-9F08-5D841572674A}"/>
          </ac:spMkLst>
        </pc:spChg>
        <pc:spChg chg="add del mod">
          <ac:chgData name="Alison Barnes" userId="aa6150f5-b1c2-4ce4-be68-90b52a46df6a" providerId="ADAL" clId="{FF016FD7-28E9-4F32-AD2F-EAC96C6DF0C1}" dt="2024-11-14T11:23:19.289" v="12914"/>
          <ac:spMkLst>
            <pc:docMk/>
            <pc:sldMk cId="1271538965" sldId="296"/>
            <ac:spMk id="27" creationId="{A875057B-B0DF-823D-BF71-D321B7323A35}"/>
          </ac:spMkLst>
        </pc:spChg>
        <pc:spChg chg="add del mod">
          <ac:chgData name="Alison Barnes" userId="aa6150f5-b1c2-4ce4-be68-90b52a46df6a" providerId="ADAL" clId="{FF016FD7-28E9-4F32-AD2F-EAC96C6DF0C1}" dt="2024-11-11T16:38:20.035" v="8053"/>
          <ac:spMkLst>
            <pc:docMk/>
            <pc:sldMk cId="1271538965" sldId="296"/>
            <ac:spMk id="27" creationId="{EAB1D258-8306-120A-48C9-FDEA248FB13D}"/>
          </ac:spMkLst>
        </pc:spChg>
        <pc:spChg chg="add del mod">
          <ac:chgData name="Alison Barnes" userId="aa6150f5-b1c2-4ce4-be68-90b52a46df6a" providerId="ADAL" clId="{FF016FD7-28E9-4F32-AD2F-EAC96C6DF0C1}" dt="2024-11-11T16:38:20.036" v="8055"/>
          <ac:spMkLst>
            <pc:docMk/>
            <pc:sldMk cId="1271538965" sldId="296"/>
            <ac:spMk id="28" creationId="{09C3BAF4-6A7C-B2FA-A757-13293C942B84}"/>
          </ac:spMkLst>
        </pc:spChg>
        <pc:spChg chg="add del mod">
          <ac:chgData name="Alison Barnes" userId="aa6150f5-b1c2-4ce4-be68-90b52a46df6a" providerId="ADAL" clId="{FF016FD7-28E9-4F32-AD2F-EAC96C6DF0C1}" dt="2024-11-14T11:23:19.290" v="12916"/>
          <ac:spMkLst>
            <pc:docMk/>
            <pc:sldMk cId="1271538965" sldId="296"/>
            <ac:spMk id="28" creationId="{49FB6C9F-2582-5FB4-A0D5-D713ED313EA4}"/>
          </ac:spMkLst>
        </pc:spChg>
        <pc:spChg chg="add del mod">
          <ac:chgData name="Alison Barnes" userId="aa6150f5-b1c2-4ce4-be68-90b52a46df6a" providerId="ADAL" clId="{FF016FD7-28E9-4F32-AD2F-EAC96C6DF0C1}" dt="2024-11-15T11:37:32.965" v="16932"/>
          <ac:spMkLst>
            <pc:docMk/>
            <pc:sldMk cId="1271538965" sldId="296"/>
            <ac:spMk id="28" creationId="{57C43FB3-77CD-582F-EB8F-590B66B99A0D}"/>
          </ac:spMkLst>
        </pc:spChg>
        <pc:spChg chg="add del mod">
          <ac:chgData name="Alison Barnes" userId="aa6150f5-b1c2-4ce4-be68-90b52a46df6a" providerId="ADAL" clId="{FF016FD7-28E9-4F32-AD2F-EAC96C6DF0C1}" dt="2024-11-07T13:09:59.279" v="679"/>
          <ac:spMkLst>
            <pc:docMk/>
            <pc:sldMk cId="1271538965" sldId="296"/>
            <ac:spMk id="28" creationId="{D3FF7F6B-3816-0544-D97E-1B707A9617C3}"/>
          </ac:spMkLst>
        </pc:spChg>
        <pc:spChg chg="add del mod">
          <ac:chgData name="Alison Barnes" userId="aa6150f5-b1c2-4ce4-be68-90b52a46df6a" providerId="ADAL" clId="{FF016FD7-28E9-4F32-AD2F-EAC96C6DF0C1}" dt="2024-11-07T13:09:59.283" v="681"/>
          <ac:spMkLst>
            <pc:docMk/>
            <pc:sldMk cId="1271538965" sldId="296"/>
            <ac:spMk id="29" creationId="{08086FEF-3E6E-4A36-0555-FC1C0D2B5A14}"/>
          </ac:spMkLst>
        </pc:spChg>
        <pc:spChg chg="add del mod">
          <ac:chgData name="Alison Barnes" userId="aa6150f5-b1c2-4ce4-be68-90b52a46df6a" providerId="ADAL" clId="{FF016FD7-28E9-4F32-AD2F-EAC96C6DF0C1}" dt="2024-11-14T11:23:19.291" v="12918"/>
          <ac:spMkLst>
            <pc:docMk/>
            <pc:sldMk cId="1271538965" sldId="296"/>
            <ac:spMk id="29" creationId="{37661A17-162F-BA36-3E58-A9E0371C7071}"/>
          </ac:spMkLst>
        </pc:spChg>
        <pc:spChg chg="add del mod">
          <ac:chgData name="Alison Barnes" userId="aa6150f5-b1c2-4ce4-be68-90b52a46df6a" providerId="ADAL" clId="{FF016FD7-28E9-4F32-AD2F-EAC96C6DF0C1}" dt="2024-11-15T11:37:32.965" v="16934"/>
          <ac:spMkLst>
            <pc:docMk/>
            <pc:sldMk cId="1271538965" sldId="296"/>
            <ac:spMk id="29" creationId="{6BF942A2-DD2D-D1DB-68F4-EFB3F260B20E}"/>
          </ac:spMkLst>
        </pc:spChg>
        <pc:spChg chg="add del mod">
          <ac:chgData name="Alison Barnes" userId="aa6150f5-b1c2-4ce4-be68-90b52a46df6a" providerId="ADAL" clId="{FF016FD7-28E9-4F32-AD2F-EAC96C6DF0C1}" dt="2024-11-11T16:38:20.037" v="8057"/>
          <ac:spMkLst>
            <pc:docMk/>
            <pc:sldMk cId="1271538965" sldId="296"/>
            <ac:spMk id="29" creationId="{D35D6FF5-2F4D-6A69-4229-C5314A5BA49C}"/>
          </ac:spMkLst>
        </pc:spChg>
        <pc:spChg chg="add del mod">
          <ac:chgData name="Alison Barnes" userId="aa6150f5-b1c2-4ce4-be68-90b52a46df6a" providerId="ADAL" clId="{FF016FD7-28E9-4F32-AD2F-EAC96C6DF0C1}" dt="2024-11-15T11:37:32.966" v="16936"/>
          <ac:spMkLst>
            <pc:docMk/>
            <pc:sldMk cId="1271538965" sldId="296"/>
            <ac:spMk id="30" creationId="{5AF3C1BC-44D2-4F1C-9EA2-1BD8D8F91FC3}"/>
          </ac:spMkLst>
        </pc:spChg>
        <pc:spChg chg="add del mod">
          <ac:chgData name="Alison Barnes" userId="aa6150f5-b1c2-4ce4-be68-90b52a46df6a" providerId="ADAL" clId="{FF016FD7-28E9-4F32-AD2F-EAC96C6DF0C1}" dt="2024-11-11T16:38:20.037" v="8059"/>
          <ac:spMkLst>
            <pc:docMk/>
            <pc:sldMk cId="1271538965" sldId="296"/>
            <ac:spMk id="30" creationId="{6041F1DC-3F56-FF9F-475D-9FA6B0728F66}"/>
          </ac:spMkLst>
        </pc:spChg>
        <pc:spChg chg="add del mod">
          <ac:chgData name="Alison Barnes" userId="aa6150f5-b1c2-4ce4-be68-90b52a46df6a" providerId="ADAL" clId="{FF016FD7-28E9-4F32-AD2F-EAC96C6DF0C1}" dt="2024-11-14T11:23:19.293" v="12920"/>
          <ac:spMkLst>
            <pc:docMk/>
            <pc:sldMk cId="1271538965" sldId="296"/>
            <ac:spMk id="30" creationId="{917DD846-B1A3-496C-E0BD-25E68E6B874E}"/>
          </ac:spMkLst>
        </pc:spChg>
        <pc:spChg chg="add del mod">
          <ac:chgData name="Alison Barnes" userId="aa6150f5-b1c2-4ce4-be68-90b52a46df6a" providerId="ADAL" clId="{FF016FD7-28E9-4F32-AD2F-EAC96C6DF0C1}" dt="2024-11-07T13:09:59.284" v="683"/>
          <ac:spMkLst>
            <pc:docMk/>
            <pc:sldMk cId="1271538965" sldId="296"/>
            <ac:spMk id="30" creationId="{D68721FF-5BC3-3E87-1287-949FCFE40483}"/>
          </ac:spMkLst>
        </pc:spChg>
        <pc:spChg chg="add del mod">
          <ac:chgData name="Alison Barnes" userId="aa6150f5-b1c2-4ce4-be68-90b52a46df6a" providerId="ADAL" clId="{FF016FD7-28E9-4F32-AD2F-EAC96C6DF0C1}" dt="2024-11-14T11:23:19.294" v="12922"/>
          <ac:spMkLst>
            <pc:docMk/>
            <pc:sldMk cId="1271538965" sldId="296"/>
            <ac:spMk id="31" creationId="{0C14BBAD-B83D-A957-A9C4-4171315F22B2}"/>
          </ac:spMkLst>
        </pc:spChg>
        <pc:spChg chg="add del mod">
          <ac:chgData name="Alison Barnes" userId="aa6150f5-b1c2-4ce4-be68-90b52a46df6a" providerId="ADAL" clId="{FF016FD7-28E9-4F32-AD2F-EAC96C6DF0C1}" dt="2024-11-07T13:09:59.286" v="685"/>
          <ac:spMkLst>
            <pc:docMk/>
            <pc:sldMk cId="1271538965" sldId="296"/>
            <ac:spMk id="31" creationId="{34633D51-DC4D-2E86-AB46-9BD24698EEE6}"/>
          </ac:spMkLst>
        </pc:spChg>
        <pc:spChg chg="add del mod">
          <ac:chgData name="Alison Barnes" userId="aa6150f5-b1c2-4ce4-be68-90b52a46df6a" providerId="ADAL" clId="{FF016FD7-28E9-4F32-AD2F-EAC96C6DF0C1}" dt="2024-11-11T16:38:20.038" v="8061"/>
          <ac:spMkLst>
            <pc:docMk/>
            <pc:sldMk cId="1271538965" sldId="296"/>
            <ac:spMk id="31" creationId="{7CE43390-3B17-2E08-48F0-BCD6A3814403}"/>
          </ac:spMkLst>
        </pc:spChg>
        <pc:spChg chg="add del mod">
          <ac:chgData name="Alison Barnes" userId="aa6150f5-b1c2-4ce4-be68-90b52a46df6a" providerId="ADAL" clId="{FF016FD7-28E9-4F32-AD2F-EAC96C6DF0C1}" dt="2024-11-15T11:37:32.967" v="16938"/>
          <ac:spMkLst>
            <pc:docMk/>
            <pc:sldMk cId="1271538965" sldId="296"/>
            <ac:spMk id="31" creationId="{8104F3D4-11F9-1D2F-F7F4-401B9E928BE7}"/>
          </ac:spMkLst>
        </pc:spChg>
        <pc:spChg chg="add del mod">
          <ac:chgData name="Alison Barnes" userId="aa6150f5-b1c2-4ce4-be68-90b52a46df6a" providerId="ADAL" clId="{FF016FD7-28E9-4F32-AD2F-EAC96C6DF0C1}" dt="2024-11-15T11:37:32.969" v="16940"/>
          <ac:spMkLst>
            <pc:docMk/>
            <pc:sldMk cId="1271538965" sldId="296"/>
            <ac:spMk id="480" creationId="{1A53A624-C0EA-3B50-DB40-C4BA818827AF}"/>
          </ac:spMkLst>
        </pc:spChg>
        <pc:spChg chg="add del mod">
          <ac:chgData name="Alison Barnes" userId="aa6150f5-b1c2-4ce4-be68-90b52a46df6a" providerId="ADAL" clId="{FF016FD7-28E9-4F32-AD2F-EAC96C6DF0C1}" dt="2024-11-14T11:23:19.295" v="12924"/>
          <ac:spMkLst>
            <pc:docMk/>
            <pc:sldMk cId="1271538965" sldId="296"/>
            <ac:spMk id="480" creationId="{C1E5C901-FF79-D4C8-B81C-03EE5AC426DC}"/>
          </ac:spMkLst>
        </pc:spChg>
        <pc:spChg chg="del">
          <ac:chgData name="Alison Barnes" userId="aa6150f5-b1c2-4ce4-be68-90b52a46df6a" providerId="ADAL" clId="{FF016FD7-28E9-4F32-AD2F-EAC96C6DF0C1}" dt="2024-11-07T13:09:57.944" v="550"/>
          <ac:spMkLst>
            <pc:docMk/>
            <pc:sldMk cId="1271538965" sldId="296"/>
            <ac:spMk id="480" creationId="{EB62A029-C398-4E5D-9C27-ED0C7CF9E819}"/>
          </ac:spMkLst>
        </pc:spChg>
        <pc:spChg chg="add del mod">
          <ac:chgData name="Alison Barnes" userId="aa6150f5-b1c2-4ce4-be68-90b52a46df6a" providerId="ADAL" clId="{FF016FD7-28E9-4F32-AD2F-EAC96C6DF0C1}" dt="2024-11-11T16:38:20.039" v="8063"/>
          <ac:spMkLst>
            <pc:docMk/>
            <pc:sldMk cId="1271538965" sldId="296"/>
            <ac:spMk id="480" creationId="{ECE9C7BE-0173-CBA0-08B5-978C34B184CB}"/>
          </ac:spMkLst>
        </pc:spChg>
        <pc:spChg chg="add del mod">
          <ac:chgData name="Alison Barnes" userId="aa6150f5-b1c2-4ce4-be68-90b52a46df6a" providerId="ADAL" clId="{FF016FD7-28E9-4F32-AD2F-EAC96C6DF0C1}" dt="2024-11-14T11:23:19.295" v="12926"/>
          <ac:spMkLst>
            <pc:docMk/>
            <pc:sldMk cId="1271538965" sldId="296"/>
            <ac:spMk id="481" creationId="{1F596935-F0E9-E4DB-1D6F-44CEFC1B54D3}"/>
          </ac:spMkLst>
        </pc:spChg>
        <pc:spChg chg="add del mod">
          <ac:chgData name="Alison Barnes" userId="aa6150f5-b1c2-4ce4-be68-90b52a46df6a" providerId="ADAL" clId="{FF016FD7-28E9-4F32-AD2F-EAC96C6DF0C1}" dt="2024-11-11T16:38:20.040" v="8065"/>
          <ac:spMkLst>
            <pc:docMk/>
            <pc:sldMk cId="1271538965" sldId="296"/>
            <ac:spMk id="481" creationId="{5B4E0439-E2BF-E7BA-66B7-5F5481854CC9}"/>
          </ac:spMkLst>
        </pc:spChg>
        <pc:spChg chg="add del mod">
          <ac:chgData name="Alison Barnes" userId="aa6150f5-b1c2-4ce4-be68-90b52a46df6a" providerId="ADAL" clId="{FF016FD7-28E9-4F32-AD2F-EAC96C6DF0C1}" dt="2024-11-07T13:09:59.287" v="687"/>
          <ac:spMkLst>
            <pc:docMk/>
            <pc:sldMk cId="1271538965" sldId="296"/>
            <ac:spMk id="481" creationId="{7CDDF8B0-146C-4615-023D-27B2A65BC887}"/>
          </ac:spMkLst>
        </pc:spChg>
        <pc:spChg chg="add del mod">
          <ac:chgData name="Alison Barnes" userId="aa6150f5-b1c2-4ce4-be68-90b52a46df6a" providerId="ADAL" clId="{FF016FD7-28E9-4F32-AD2F-EAC96C6DF0C1}" dt="2024-11-15T11:37:32.970" v="16942"/>
          <ac:spMkLst>
            <pc:docMk/>
            <pc:sldMk cId="1271538965" sldId="296"/>
            <ac:spMk id="481" creationId="{C98C2497-76E4-0AE2-5676-B8C1C45EFCC9}"/>
          </ac:spMkLst>
        </pc:spChg>
        <pc:spChg chg="add del mod">
          <ac:chgData name="Alison Barnes" userId="aa6150f5-b1c2-4ce4-be68-90b52a46df6a" providerId="ADAL" clId="{FF016FD7-28E9-4F32-AD2F-EAC96C6DF0C1}" dt="2024-11-11T16:38:20.040" v="8067"/>
          <ac:spMkLst>
            <pc:docMk/>
            <pc:sldMk cId="1271538965" sldId="296"/>
            <ac:spMk id="482" creationId="{17E7C00C-6AE0-7585-6CF7-802155DEBFA1}"/>
          </ac:spMkLst>
        </pc:spChg>
        <pc:spChg chg="add del mod">
          <ac:chgData name="Alison Barnes" userId="aa6150f5-b1c2-4ce4-be68-90b52a46df6a" providerId="ADAL" clId="{FF016FD7-28E9-4F32-AD2F-EAC96C6DF0C1}" dt="2024-11-07T13:07:10.611" v="308"/>
          <ac:spMkLst>
            <pc:docMk/>
            <pc:sldMk cId="1271538965" sldId="296"/>
            <ac:spMk id="482" creationId="{2DAF22A5-DB91-44A1-848D-D99C89E478CA}"/>
          </ac:spMkLst>
        </pc:spChg>
        <pc:spChg chg="add del mod">
          <ac:chgData name="Alison Barnes" userId="aa6150f5-b1c2-4ce4-be68-90b52a46df6a" providerId="ADAL" clId="{FF016FD7-28E9-4F32-AD2F-EAC96C6DF0C1}" dt="2024-11-14T11:23:19.296" v="12928"/>
          <ac:spMkLst>
            <pc:docMk/>
            <pc:sldMk cId="1271538965" sldId="296"/>
            <ac:spMk id="482" creationId="{B9CAB7F9-4CC0-E888-4DDC-856503B6092D}"/>
          </ac:spMkLst>
        </pc:spChg>
        <pc:spChg chg="add del mod">
          <ac:chgData name="Alison Barnes" userId="aa6150f5-b1c2-4ce4-be68-90b52a46df6a" providerId="ADAL" clId="{FF016FD7-28E9-4F32-AD2F-EAC96C6DF0C1}" dt="2024-11-15T11:37:32.971" v="16944"/>
          <ac:spMkLst>
            <pc:docMk/>
            <pc:sldMk cId="1271538965" sldId="296"/>
            <ac:spMk id="482" creationId="{DBCBF190-F755-50A8-5BF8-D8B9FEE72CEE}"/>
          </ac:spMkLst>
        </pc:spChg>
        <pc:spChg chg="add del mod">
          <ac:chgData name="Alison Barnes" userId="aa6150f5-b1c2-4ce4-be68-90b52a46df6a" providerId="ADAL" clId="{FF016FD7-28E9-4F32-AD2F-EAC96C6DF0C1}" dt="2024-11-15T11:37:32.972" v="16946"/>
          <ac:spMkLst>
            <pc:docMk/>
            <pc:sldMk cId="1271538965" sldId="296"/>
            <ac:spMk id="483" creationId="{0AD35251-93D2-4613-2B94-4A531239FD35}"/>
          </ac:spMkLst>
        </pc:spChg>
        <pc:spChg chg="add del mod">
          <ac:chgData name="Alison Barnes" userId="aa6150f5-b1c2-4ce4-be68-90b52a46df6a" providerId="ADAL" clId="{FF016FD7-28E9-4F32-AD2F-EAC96C6DF0C1}" dt="2024-11-07T13:07:10.612" v="310"/>
          <ac:spMkLst>
            <pc:docMk/>
            <pc:sldMk cId="1271538965" sldId="296"/>
            <ac:spMk id="483" creationId="{37E28C9E-131E-813E-8E1F-F981C8858E3D}"/>
          </ac:spMkLst>
        </pc:spChg>
        <pc:spChg chg="add del mod">
          <ac:chgData name="Alison Barnes" userId="aa6150f5-b1c2-4ce4-be68-90b52a46df6a" providerId="ADAL" clId="{FF016FD7-28E9-4F32-AD2F-EAC96C6DF0C1}" dt="2024-11-11T16:38:20.041" v="8069"/>
          <ac:spMkLst>
            <pc:docMk/>
            <pc:sldMk cId="1271538965" sldId="296"/>
            <ac:spMk id="483" creationId="{DEBB2186-2318-037C-4AA5-E4F1BCAEF86E}"/>
          </ac:spMkLst>
        </pc:spChg>
        <pc:spChg chg="add del mod">
          <ac:chgData name="Alison Barnes" userId="aa6150f5-b1c2-4ce4-be68-90b52a46df6a" providerId="ADAL" clId="{FF016FD7-28E9-4F32-AD2F-EAC96C6DF0C1}" dt="2024-11-14T11:23:19.297" v="12930"/>
          <ac:spMkLst>
            <pc:docMk/>
            <pc:sldMk cId="1271538965" sldId="296"/>
            <ac:spMk id="483" creationId="{E3A00C00-C02C-20FF-D97E-3CCE5906E8CB}"/>
          </ac:spMkLst>
        </pc:spChg>
        <pc:spChg chg="add del mod">
          <ac:chgData name="Alison Barnes" userId="aa6150f5-b1c2-4ce4-be68-90b52a46df6a" providerId="ADAL" clId="{FF016FD7-28E9-4F32-AD2F-EAC96C6DF0C1}" dt="2024-11-15T11:37:32.973" v="16948"/>
          <ac:spMkLst>
            <pc:docMk/>
            <pc:sldMk cId="1271538965" sldId="296"/>
            <ac:spMk id="484" creationId="{35945F03-5DA2-A373-B6E1-83244AF60D3C}"/>
          </ac:spMkLst>
        </pc:spChg>
        <pc:spChg chg="add del mod">
          <ac:chgData name="Alison Barnes" userId="aa6150f5-b1c2-4ce4-be68-90b52a46df6a" providerId="ADAL" clId="{FF016FD7-28E9-4F32-AD2F-EAC96C6DF0C1}" dt="2024-11-07T13:07:10.613" v="312"/>
          <ac:spMkLst>
            <pc:docMk/>
            <pc:sldMk cId="1271538965" sldId="296"/>
            <ac:spMk id="484" creationId="{59868FF3-464C-C9DF-016B-2FCE7F0663F3}"/>
          </ac:spMkLst>
        </pc:spChg>
        <pc:spChg chg="add del mod">
          <ac:chgData name="Alison Barnes" userId="aa6150f5-b1c2-4ce4-be68-90b52a46df6a" providerId="ADAL" clId="{FF016FD7-28E9-4F32-AD2F-EAC96C6DF0C1}" dt="2024-11-11T16:38:20.042" v="8071"/>
          <ac:spMkLst>
            <pc:docMk/>
            <pc:sldMk cId="1271538965" sldId="296"/>
            <ac:spMk id="484" creationId="{9B9BB6EE-CA05-ACFD-566A-C78CCE615349}"/>
          </ac:spMkLst>
        </pc:spChg>
        <pc:spChg chg="add del mod">
          <ac:chgData name="Alison Barnes" userId="aa6150f5-b1c2-4ce4-be68-90b52a46df6a" providerId="ADAL" clId="{FF016FD7-28E9-4F32-AD2F-EAC96C6DF0C1}" dt="2024-11-14T11:23:19.298" v="12932"/>
          <ac:spMkLst>
            <pc:docMk/>
            <pc:sldMk cId="1271538965" sldId="296"/>
            <ac:spMk id="484" creationId="{A023ED20-52DF-5092-A3F3-F00DD957D5C6}"/>
          </ac:spMkLst>
        </pc:spChg>
        <pc:spChg chg="add del mod">
          <ac:chgData name="Alison Barnes" userId="aa6150f5-b1c2-4ce4-be68-90b52a46df6a" providerId="ADAL" clId="{FF016FD7-28E9-4F32-AD2F-EAC96C6DF0C1}" dt="2024-11-15T11:37:32.974" v="16950"/>
          <ac:spMkLst>
            <pc:docMk/>
            <pc:sldMk cId="1271538965" sldId="296"/>
            <ac:spMk id="485" creationId="{033DFC9B-EAE5-0E2D-F81A-F73E2DC44715}"/>
          </ac:spMkLst>
        </pc:spChg>
        <pc:spChg chg="add del mod">
          <ac:chgData name="Alison Barnes" userId="aa6150f5-b1c2-4ce4-be68-90b52a46df6a" providerId="ADAL" clId="{FF016FD7-28E9-4F32-AD2F-EAC96C6DF0C1}" dt="2024-11-07T13:09:59.289" v="689"/>
          <ac:spMkLst>
            <pc:docMk/>
            <pc:sldMk cId="1271538965" sldId="296"/>
            <ac:spMk id="485" creationId="{4C7F99AF-0AE3-11B4-6788-1F31A1B95B36}"/>
          </ac:spMkLst>
        </pc:spChg>
        <pc:spChg chg="add del mod">
          <ac:chgData name="Alison Barnes" userId="aa6150f5-b1c2-4ce4-be68-90b52a46df6a" providerId="ADAL" clId="{FF016FD7-28E9-4F32-AD2F-EAC96C6DF0C1}" dt="2024-11-14T11:23:19.299" v="12934"/>
          <ac:spMkLst>
            <pc:docMk/>
            <pc:sldMk cId="1271538965" sldId="296"/>
            <ac:spMk id="485" creationId="{8025538B-F0B9-1340-2413-F067A3B5E0B8}"/>
          </ac:spMkLst>
        </pc:spChg>
        <pc:spChg chg="add del mod">
          <ac:chgData name="Alison Barnes" userId="aa6150f5-b1c2-4ce4-be68-90b52a46df6a" providerId="ADAL" clId="{FF016FD7-28E9-4F32-AD2F-EAC96C6DF0C1}" dt="2024-11-11T16:38:20.043" v="8073"/>
          <ac:spMkLst>
            <pc:docMk/>
            <pc:sldMk cId="1271538965" sldId="296"/>
            <ac:spMk id="485" creationId="{BB78E4FD-37BF-9A17-BE4D-F972209576E1}"/>
          </ac:spMkLst>
        </pc:spChg>
        <pc:spChg chg="add del mod">
          <ac:chgData name="Alison Barnes" userId="aa6150f5-b1c2-4ce4-be68-90b52a46df6a" providerId="ADAL" clId="{FF016FD7-28E9-4F32-AD2F-EAC96C6DF0C1}" dt="2024-11-14T11:23:19.300" v="12936"/>
          <ac:spMkLst>
            <pc:docMk/>
            <pc:sldMk cId="1271538965" sldId="296"/>
            <ac:spMk id="486" creationId="{19377B94-E4E7-4531-17D4-19D717164908}"/>
          </ac:spMkLst>
        </pc:spChg>
        <pc:spChg chg="add del mod">
          <ac:chgData name="Alison Barnes" userId="aa6150f5-b1c2-4ce4-be68-90b52a46df6a" providerId="ADAL" clId="{FF016FD7-28E9-4F32-AD2F-EAC96C6DF0C1}" dt="2024-11-11T16:38:20.044" v="8075"/>
          <ac:spMkLst>
            <pc:docMk/>
            <pc:sldMk cId="1271538965" sldId="296"/>
            <ac:spMk id="486" creationId="{1B4A93AE-C7CA-F673-8367-531D26D74A1B}"/>
          </ac:spMkLst>
        </pc:spChg>
        <pc:spChg chg="add del mod">
          <ac:chgData name="Alison Barnes" userId="aa6150f5-b1c2-4ce4-be68-90b52a46df6a" providerId="ADAL" clId="{FF016FD7-28E9-4F32-AD2F-EAC96C6DF0C1}" dt="2024-11-07T13:09:59.290" v="691"/>
          <ac:spMkLst>
            <pc:docMk/>
            <pc:sldMk cId="1271538965" sldId="296"/>
            <ac:spMk id="486" creationId="{37AC4584-CE16-17F0-09FE-0537AF52CE5D}"/>
          </ac:spMkLst>
        </pc:spChg>
        <pc:spChg chg="add del mod">
          <ac:chgData name="Alison Barnes" userId="aa6150f5-b1c2-4ce4-be68-90b52a46df6a" providerId="ADAL" clId="{FF016FD7-28E9-4F32-AD2F-EAC96C6DF0C1}" dt="2024-11-15T11:37:32.974" v="16952"/>
          <ac:spMkLst>
            <pc:docMk/>
            <pc:sldMk cId="1271538965" sldId="296"/>
            <ac:spMk id="486" creationId="{40253F38-FB4C-3243-0BC7-D7934C5BE397}"/>
          </ac:spMkLst>
        </pc:spChg>
        <pc:spChg chg="add del mod">
          <ac:chgData name="Alison Barnes" userId="aa6150f5-b1c2-4ce4-be68-90b52a46df6a" providerId="ADAL" clId="{FF016FD7-28E9-4F32-AD2F-EAC96C6DF0C1}" dt="2024-11-14T11:23:19.302" v="12938"/>
          <ac:spMkLst>
            <pc:docMk/>
            <pc:sldMk cId="1271538965" sldId="296"/>
            <ac:spMk id="487" creationId="{46B84F92-1F78-1BD9-E753-FD6A9DC2F461}"/>
          </ac:spMkLst>
        </pc:spChg>
        <pc:spChg chg="add del mod">
          <ac:chgData name="Alison Barnes" userId="aa6150f5-b1c2-4ce4-be68-90b52a46df6a" providerId="ADAL" clId="{FF016FD7-28E9-4F32-AD2F-EAC96C6DF0C1}" dt="2024-11-07T13:09:59.291" v="693"/>
          <ac:spMkLst>
            <pc:docMk/>
            <pc:sldMk cId="1271538965" sldId="296"/>
            <ac:spMk id="487" creationId="{69186CBA-AA62-CD3B-E21B-8A528F0E09F2}"/>
          </ac:spMkLst>
        </pc:spChg>
        <pc:spChg chg="add del mod">
          <ac:chgData name="Alison Barnes" userId="aa6150f5-b1c2-4ce4-be68-90b52a46df6a" providerId="ADAL" clId="{FF016FD7-28E9-4F32-AD2F-EAC96C6DF0C1}" dt="2024-11-11T16:38:20.044" v="8077"/>
          <ac:spMkLst>
            <pc:docMk/>
            <pc:sldMk cId="1271538965" sldId="296"/>
            <ac:spMk id="487" creationId="{A7CF7FD8-8AA3-9C16-3B67-53D24552CF7C}"/>
          </ac:spMkLst>
        </pc:spChg>
        <pc:spChg chg="add del mod">
          <ac:chgData name="Alison Barnes" userId="aa6150f5-b1c2-4ce4-be68-90b52a46df6a" providerId="ADAL" clId="{FF016FD7-28E9-4F32-AD2F-EAC96C6DF0C1}" dt="2024-11-15T11:37:32.975" v="16954"/>
          <ac:spMkLst>
            <pc:docMk/>
            <pc:sldMk cId="1271538965" sldId="296"/>
            <ac:spMk id="487" creationId="{F0A44E02-D9F5-A594-456A-47E5A0057A7E}"/>
          </ac:spMkLst>
        </pc:spChg>
        <pc:spChg chg="add del mod">
          <ac:chgData name="Alison Barnes" userId="aa6150f5-b1c2-4ce4-be68-90b52a46df6a" providerId="ADAL" clId="{FF016FD7-28E9-4F32-AD2F-EAC96C6DF0C1}" dt="2024-11-14T11:23:19.302" v="12940"/>
          <ac:spMkLst>
            <pc:docMk/>
            <pc:sldMk cId="1271538965" sldId="296"/>
            <ac:spMk id="488" creationId="{0C762504-68E2-0A09-7FCD-90A6A7222BA0}"/>
          </ac:spMkLst>
        </pc:spChg>
        <pc:spChg chg="add del mod">
          <ac:chgData name="Alison Barnes" userId="aa6150f5-b1c2-4ce4-be68-90b52a46df6a" providerId="ADAL" clId="{FF016FD7-28E9-4F32-AD2F-EAC96C6DF0C1}" dt="2024-11-07T13:09:59.292" v="695"/>
          <ac:spMkLst>
            <pc:docMk/>
            <pc:sldMk cId="1271538965" sldId="296"/>
            <ac:spMk id="488" creationId="{1DE8F758-8AB5-2607-83B9-5A52873CDA51}"/>
          </ac:spMkLst>
        </pc:spChg>
        <pc:spChg chg="add del mod">
          <ac:chgData name="Alison Barnes" userId="aa6150f5-b1c2-4ce4-be68-90b52a46df6a" providerId="ADAL" clId="{FF016FD7-28E9-4F32-AD2F-EAC96C6DF0C1}" dt="2024-11-15T11:37:32.976" v="16956"/>
          <ac:spMkLst>
            <pc:docMk/>
            <pc:sldMk cId="1271538965" sldId="296"/>
            <ac:spMk id="488" creationId="{7579B508-8252-0707-5DF6-178057B3799D}"/>
          </ac:spMkLst>
        </pc:spChg>
        <pc:spChg chg="add del mod">
          <ac:chgData name="Alison Barnes" userId="aa6150f5-b1c2-4ce4-be68-90b52a46df6a" providerId="ADAL" clId="{FF016FD7-28E9-4F32-AD2F-EAC96C6DF0C1}" dt="2024-11-11T16:38:20.045" v="8079"/>
          <ac:spMkLst>
            <pc:docMk/>
            <pc:sldMk cId="1271538965" sldId="296"/>
            <ac:spMk id="488" creationId="{8ED77D32-B9BA-72B5-3CD9-783427329D29}"/>
          </ac:spMkLst>
        </pc:spChg>
        <pc:spChg chg="add del mod">
          <ac:chgData name="Alison Barnes" userId="aa6150f5-b1c2-4ce4-be68-90b52a46df6a" providerId="ADAL" clId="{FF016FD7-28E9-4F32-AD2F-EAC96C6DF0C1}" dt="2024-11-11T16:38:20.046" v="8081"/>
          <ac:spMkLst>
            <pc:docMk/>
            <pc:sldMk cId="1271538965" sldId="296"/>
            <ac:spMk id="489" creationId="{281ACCA6-0F24-E37F-67C4-E4F3823F033C}"/>
          </ac:spMkLst>
        </pc:spChg>
        <pc:spChg chg="add del mod">
          <ac:chgData name="Alison Barnes" userId="aa6150f5-b1c2-4ce4-be68-90b52a46df6a" providerId="ADAL" clId="{FF016FD7-28E9-4F32-AD2F-EAC96C6DF0C1}" dt="2024-11-15T11:37:32.977" v="16958"/>
          <ac:spMkLst>
            <pc:docMk/>
            <pc:sldMk cId="1271538965" sldId="296"/>
            <ac:spMk id="489" creationId="{31B72196-4B2A-13E5-6013-D31C7EBC7FF9}"/>
          </ac:spMkLst>
        </pc:spChg>
        <pc:spChg chg="add del mod">
          <ac:chgData name="Alison Barnes" userId="aa6150f5-b1c2-4ce4-be68-90b52a46df6a" providerId="ADAL" clId="{FF016FD7-28E9-4F32-AD2F-EAC96C6DF0C1}" dt="2024-11-14T11:23:19.303" v="12942"/>
          <ac:spMkLst>
            <pc:docMk/>
            <pc:sldMk cId="1271538965" sldId="296"/>
            <ac:spMk id="489" creationId="{86BB446A-94E2-9F4D-E2A7-02C3F89B431C}"/>
          </ac:spMkLst>
        </pc:spChg>
        <pc:spChg chg="add del mod">
          <ac:chgData name="Alison Barnes" userId="aa6150f5-b1c2-4ce4-be68-90b52a46df6a" providerId="ADAL" clId="{FF016FD7-28E9-4F32-AD2F-EAC96C6DF0C1}" dt="2024-11-07T13:09:59.294" v="697"/>
          <ac:spMkLst>
            <pc:docMk/>
            <pc:sldMk cId="1271538965" sldId="296"/>
            <ac:spMk id="489" creationId="{E47E864C-0A29-E1FC-1103-262C6B871108}"/>
          </ac:spMkLst>
        </pc:spChg>
        <pc:spChg chg="add del mod">
          <ac:chgData name="Alison Barnes" userId="aa6150f5-b1c2-4ce4-be68-90b52a46df6a" providerId="ADAL" clId="{FF016FD7-28E9-4F32-AD2F-EAC96C6DF0C1}" dt="2024-11-14T11:23:19.305" v="12944"/>
          <ac:spMkLst>
            <pc:docMk/>
            <pc:sldMk cId="1271538965" sldId="296"/>
            <ac:spMk id="490" creationId="{66A0F643-C802-62F7-8BF9-BDED21A781AB}"/>
          </ac:spMkLst>
        </pc:spChg>
        <pc:spChg chg="add del mod">
          <ac:chgData name="Alison Barnes" userId="aa6150f5-b1c2-4ce4-be68-90b52a46df6a" providerId="ADAL" clId="{FF016FD7-28E9-4F32-AD2F-EAC96C6DF0C1}" dt="2024-11-11T16:38:20.047" v="8083"/>
          <ac:spMkLst>
            <pc:docMk/>
            <pc:sldMk cId="1271538965" sldId="296"/>
            <ac:spMk id="490" creationId="{6B7B9E8C-5FFC-1F0B-214B-B6C95B0FF7D5}"/>
          </ac:spMkLst>
        </pc:spChg>
        <pc:spChg chg="add del mod">
          <ac:chgData name="Alison Barnes" userId="aa6150f5-b1c2-4ce4-be68-90b52a46df6a" providerId="ADAL" clId="{FF016FD7-28E9-4F32-AD2F-EAC96C6DF0C1}" dt="2024-11-07T13:09:59.295" v="699"/>
          <ac:spMkLst>
            <pc:docMk/>
            <pc:sldMk cId="1271538965" sldId="296"/>
            <ac:spMk id="490" creationId="{A271ED16-C3CC-49C8-5793-C7EA7ED1432E}"/>
          </ac:spMkLst>
        </pc:spChg>
        <pc:spChg chg="add del mod">
          <ac:chgData name="Alison Barnes" userId="aa6150f5-b1c2-4ce4-be68-90b52a46df6a" providerId="ADAL" clId="{FF016FD7-28E9-4F32-AD2F-EAC96C6DF0C1}" dt="2024-11-15T11:37:32.977" v="16960"/>
          <ac:spMkLst>
            <pc:docMk/>
            <pc:sldMk cId="1271538965" sldId="296"/>
            <ac:spMk id="490" creationId="{B13380D7-D4E4-B468-50E5-FBE6C67D377E}"/>
          </ac:spMkLst>
        </pc:spChg>
        <pc:spChg chg="add del mod">
          <ac:chgData name="Alison Barnes" userId="aa6150f5-b1c2-4ce4-be68-90b52a46df6a" providerId="ADAL" clId="{FF016FD7-28E9-4F32-AD2F-EAC96C6DF0C1}" dt="2024-11-15T11:37:32.978" v="16962"/>
          <ac:spMkLst>
            <pc:docMk/>
            <pc:sldMk cId="1271538965" sldId="296"/>
            <ac:spMk id="491" creationId="{17F06D7B-67E2-7334-95B7-6D9D612797C6}"/>
          </ac:spMkLst>
        </pc:spChg>
        <pc:spChg chg="add del mod">
          <ac:chgData name="Alison Barnes" userId="aa6150f5-b1c2-4ce4-be68-90b52a46df6a" providerId="ADAL" clId="{FF016FD7-28E9-4F32-AD2F-EAC96C6DF0C1}" dt="2024-11-11T16:38:20.047" v="8085"/>
          <ac:spMkLst>
            <pc:docMk/>
            <pc:sldMk cId="1271538965" sldId="296"/>
            <ac:spMk id="491" creationId="{352334B8-D135-1049-BEC1-DC2D9A12E6D1}"/>
          </ac:spMkLst>
        </pc:spChg>
        <pc:spChg chg="add del mod">
          <ac:chgData name="Alison Barnes" userId="aa6150f5-b1c2-4ce4-be68-90b52a46df6a" providerId="ADAL" clId="{FF016FD7-28E9-4F32-AD2F-EAC96C6DF0C1}" dt="2024-11-07T13:09:59.296" v="701"/>
          <ac:spMkLst>
            <pc:docMk/>
            <pc:sldMk cId="1271538965" sldId="296"/>
            <ac:spMk id="491" creationId="{475311A0-BB3B-6BE8-B95F-33DD53AE19B5}"/>
          </ac:spMkLst>
        </pc:spChg>
        <pc:spChg chg="add del mod">
          <ac:chgData name="Alison Barnes" userId="aa6150f5-b1c2-4ce4-be68-90b52a46df6a" providerId="ADAL" clId="{FF016FD7-28E9-4F32-AD2F-EAC96C6DF0C1}" dt="2024-11-14T11:23:19.306" v="12946"/>
          <ac:spMkLst>
            <pc:docMk/>
            <pc:sldMk cId="1271538965" sldId="296"/>
            <ac:spMk id="491" creationId="{7D78B69A-31BF-3335-AA9E-5D5DE8411B7A}"/>
          </ac:spMkLst>
        </pc:spChg>
        <pc:spChg chg="add del mod">
          <ac:chgData name="Alison Barnes" userId="aa6150f5-b1c2-4ce4-be68-90b52a46df6a" providerId="ADAL" clId="{FF016FD7-28E9-4F32-AD2F-EAC96C6DF0C1}" dt="2024-11-07T13:09:59.298" v="703"/>
          <ac:spMkLst>
            <pc:docMk/>
            <pc:sldMk cId="1271538965" sldId="296"/>
            <ac:spMk id="492" creationId="{09A27E71-3C9C-95A2-74D8-FAE1F57C070D}"/>
          </ac:spMkLst>
        </pc:spChg>
        <pc:spChg chg="add del mod">
          <ac:chgData name="Alison Barnes" userId="aa6150f5-b1c2-4ce4-be68-90b52a46df6a" providerId="ADAL" clId="{FF016FD7-28E9-4F32-AD2F-EAC96C6DF0C1}" dt="2024-11-11T16:38:20.048" v="8087"/>
          <ac:spMkLst>
            <pc:docMk/>
            <pc:sldMk cId="1271538965" sldId="296"/>
            <ac:spMk id="492" creationId="{49E92441-99D3-CB66-7573-35632AAF28EA}"/>
          </ac:spMkLst>
        </pc:spChg>
        <pc:spChg chg="add del mod">
          <ac:chgData name="Alison Barnes" userId="aa6150f5-b1c2-4ce4-be68-90b52a46df6a" providerId="ADAL" clId="{FF016FD7-28E9-4F32-AD2F-EAC96C6DF0C1}" dt="2024-11-14T11:23:19.308" v="12948"/>
          <ac:spMkLst>
            <pc:docMk/>
            <pc:sldMk cId="1271538965" sldId="296"/>
            <ac:spMk id="492" creationId="{85F5571A-0618-BB79-4F45-8E7191428878}"/>
          </ac:spMkLst>
        </pc:spChg>
        <pc:spChg chg="add del mod">
          <ac:chgData name="Alison Barnes" userId="aa6150f5-b1c2-4ce4-be68-90b52a46df6a" providerId="ADAL" clId="{FF016FD7-28E9-4F32-AD2F-EAC96C6DF0C1}" dt="2024-11-15T11:37:32.979" v="16964"/>
          <ac:spMkLst>
            <pc:docMk/>
            <pc:sldMk cId="1271538965" sldId="296"/>
            <ac:spMk id="492" creationId="{A1F465D7-A512-D851-3711-8A83C58E122C}"/>
          </ac:spMkLst>
        </pc:spChg>
        <pc:spChg chg="add del mod">
          <ac:chgData name="Alison Barnes" userId="aa6150f5-b1c2-4ce4-be68-90b52a46df6a" providerId="ADAL" clId="{FF016FD7-28E9-4F32-AD2F-EAC96C6DF0C1}" dt="2024-11-14T11:23:19.309" v="12950"/>
          <ac:spMkLst>
            <pc:docMk/>
            <pc:sldMk cId="1271538965" sldId="296"/>
            <ac:spMk id="493" creationId="{26745EC9-107B-2E00-19D2-B56677120F5B}"/>
          </ac:spMkLst>
        </pc:spChg>
        <pc:spChg chg="add del mod">
          <ac:chgData name="Alison Barnes" userId="aa6150f5-b1c2-4ce4-be68-90b52a46df6a" providerId="ADAL" clId="{FF016FD7-28E9-4F32-AD2F-EAC96C6DF0C1}" dt="2024-11-07T13:09:59.299" v="705"/>
          <ac:spMkLst>
            <pc:docMk/>
            <pc:sldMk cId="1271538965" sldId="296"/>
            <ac:spMk id="493" creationId="{327542EF-FD58-AB82-D248-8E39008F6A34}"/>
          </ac:spMkLst>
        </pc:spChg>
        <pc:spChg chg="add del mod">
          <ac:chgData name="Alison Barnes" userId="aa6150f5-b1c2-4ce4-be68-90b52a46df6a" providerId="ADAL" clId="{FF016FD7-28E9-4F32-AD2F-EAC96C6DF0C1}" dt="2024-11-15T11:37:32.979" v="16966"/>
          <ac:spMkLst>
            <pc:docMk/>
            <pc:sldMk cId="1271538965" sldId="296"/>
            <ac:spMk id="493" creationId="{550BA280-BC07-7AF2-00D6-059B5563F627}"/>
          </ac:spMkLst>
        </pc:spChg>
        <pc:spChg chg="add del mod">
          <ac:chgData name="Alison Barnes" userId="aa6150f5-b1c2-4ce4-be68-90b52a46df6a" providerId="ADAL" clId="{FF016FD7-28E9-4F32-AD2F-EAC96C6DF0C1}" dt="2024-11-11T16:21:23.855" v="7730"/>
          <ac:spMkLst>
            <pc:docMk/>
            <pc:sldMk cId="1271538965" sldId="296"/>
            <ac:spMk id="493" creationId="{5B9D3CF2-156B-2E5C-1FDE-4FA3D023FAC9}"/>
          </ac:spMkLst>
        </pc:spChg>
        <pc:spChg chg="add del mod">
          <ac:chgData name="Alison Barnes" userId="aa6150f5-b1c2-4ce4-be68-90b52a46df6a" providerId="ADAL" clId="{FF016FD7-28E9-4F32-AD2F-EAC96C6DF0C1}" dt="2024-11-11T16:38:23.679" v="8317"/>
          <ac:spMkLst>
            <pc:docMk/>
            <pc:sldMk cId="1271538965" sldId="296"/>
            <ac:spMk id="494" creationId="{214B8CEF-155F-5998-99FC-FEB9BB4812AC}"/>
          </ac:spMkLst>
        </pc:spChg>
        <pc:spChg chg="add del mod">
          <ac:chgData name="Alison Barnes" userId="aa6150f5-b1c2-4ce4-be68-90b52a46df6a" providerId="ADAL" clId="{FF016FD7-28E9-4F32-AD2F-EAC96C6DF0C1}" dt="2024-11-14T11:23:19.310" v="12952"/>
          <ac:spMkLst>
            <pc:docMk/>
            <pc:sldMk cId="1271538965" sldId="296"/>
            <ac:spMk id="494" creationId="{3CB982B6-A349-65C0-DBB0-DF500D5CAFFC}"/>
          </ac:spMkLst>
        </pc:spChg>
        <pc:spChg chg="add del mod">
          <ac:chgData name="Alison Barnes" userId="aa6150f5-b1c2-4ce4-be68-90b52a46df6a" providerId="ADAL" clId="{FF016FD7-28E9-4F32-AD2F-EAC96C6DF0C1}" dt="2024-11-07T13:09:59.300" v="707"/>
          <ac:spMkLst>
            <pc:docMk/>
            <pc:sldMk cId="1271538965" sldId="296"/>
            <ac:spMk id="494" creationId="{4FA9079B-00CC-C9E5-7E4B-22964B144192}"/>
          </ac:spMkLst>
        </pc:spChg>
        <pc:spChg chg="add del mod">
          <ac:chgData name="Alison Barnes" userId="aa6150f5-b1c2-4ce4-be68-90b52a46df6a" providerId="ADAL" clId="{FF016FD7-28E9-4F32-AD2F-EAC96C6DF0C1}" dt="2024-11-15T11:37:32.981" v="16968"/>
          <ac:spMkLst>
            <pc:docMk/>
            <pc:sldMk cId="1271538965" sldId="296"/>
            <ac:spMk id="494" creationId="{9C3A2003-2414-5BC9-9280-16CABFEF5487}"/>
          </ac:spMkLst>
        </pc:spChg>
        <pc:spChg chg="add del mod">
          <ac:chgData name="Alison Barnes" userId="aa6150f5-b1c2-4ce4-be68-90b52a46df6a" providerId="ADAL" clId="{FF016FD7-28E9-4F32-AD2F-EAC96C6DF0C1}" dt="2024-11-15T11:37:32.981" v="16970"/>
          <ac:spMkLst>
            <pc:docMk/>
            <pc:sldMk cId="1271538965" sldId="296"/>
            <ac:spMk id="495" creationId="{383E2BB0-C18A-52C1-5A21-F82C69F2CC39}"/>
          </ac:spMkLst>
        </pc:spChg>
        <pc:spChg chg="add del mod">
          <ac:chgData name="Alison Barnes" userId="aa6150f5-b1c2-4ce4-be68-90b52a46df6a" providerId="ADAL" clId="{FF016FD7-28E9-4F32-AD2F-EAC96C6DF0C1}" dt="2024-11-07T13:09:59.302" v="709"/>
          <ac:spMkLst>
            <pc:docMk/>
            <pc:sldMk cId="1271538965" sldId="296"/>
            <ac:spMk id="495" creationId="{44804B2A-EEC5-F8AA-61D2-08FDE05E18C3}"/>
          </ac:spMkLst>
        </pc:spChg>
        <pc:spChg chg="add del mod modVis">
          <ac:chgData name="Alison Barnes" userId="aa6150f5-b1c2-4ce4-be68-90b52a46df6a" providerId="ADAL" clId="{FF016FD7-28E9-4F32-AD2F-EAC96C6DF0C1}" dt="2024-11-11T16:38:20.252" v="8298"/>
          <ac:spMkLst>
            <pc:docMk/>
            <pc:sldMk cId="1271538965" sldId="296"/>
            <ac:spMk id="495" creationId="{C1A1E9A2-021E-4B5A-90EB-AC6DD664D4DC}"/>
          </ac:spMkLst>
        </pc:spChg>
        <pc:spChg chg="add del mod">
          <ac:chgData name="Alison Barnes" userId="aa6150f5-b1c2-4ce4-be68-90b52a46df6a" providerId="ADAL" clId="{FF016FD7-28E9-4F32-AD2F-EAC96C6DF0C1}" dt="2024-11-14T11:23:23.538" v="13225"/>
          <ac:spMkLst>
            <pc:docMk/>
            <pc:sldMk cId="1271538965" sldId="296"/>
            <ac:spMk id="495" creationId="{D1B0C77B-FE7D-ED9D-410F-1D361FF492C0}"/>
          </ac:spMkLst>
        </pc:spChg>
        <pc:spChg chg="add del mod">
          <ac:chgData name="Alison Barnes" userId="aa6150f5-b1c2-4ce4-be68-90b52a46df6a" providerId="ADAL" clId="{FF016FD7-28E9-4F32-AD2F-EAC96C6DF0C1}" dt="2024-11-15T11:37:32.982" v="16972"/>
          <ac:spMkLst>
            <pc:docMk/>
            <pc:sldMk cId="1271538965" sldId="296"/>
            <ac:spMk id="496" creationId="{51F4CBCE-B266-364D-49E7-A235E195AAAF}"/>
          </ac:spMkLst>
        </pc:spChg>
        <pc:spChg chg="add del mod">
          <ac:chgData name="Alison Barnes" userId="aa6150f5-b1c2-4ce4-be68-90b52a46df6a" providerId="ADAL" clId="{FF016FD7-28E9-4F32-AD2F-EAC96C6DF0C1}" dt="2024-11-14T11:24:12.444" v="13381"/>
          <ac:spMkLst>
            <pc:docMk/>
            <pc:sldMk cId="1271538965" sldId="296"/>
            <ac:spMk id="496" creationId="{7A4F4720-680D-8239-33D7-237F630776CC}"/>
          </ac:spMkLst>
        </pc:spChg>
        <pc:spChg chg="add del mod modVis">
          <ac:chgData name="Alison Barnes" userId="aa6150f5-b1c2-4ce4-be68-90b52a46df6a" providerId="ADAL" clId="{FF016FD7-28E9-4F32-AD2F-EAC96C6DF0C1}" dt="2024-11-11T16:38:20.252" v="8300"/>
          <ac:spMkLst>
            <pc:docMk/>
            <pc:sldMk cId="1271538965" sldId="296"/>
            <ac:spMk id="496" creationId="{80FA615E-58F1-4037-9E33-C6E4816B61E4}"/>
          </ac:spMkLst>
        </pc:spChg>
        <pc:spChg chg="add del mod">
          <ac:chgData name="Alison Barnes" userId="aa6150f5-b1c2-4ce4-be68-90b52a46df6a" providerId="ADAL" clId="{FF016FD7-28E9-4F32-AD2F-EAC96C6DF0C1}" dt="2024-11-07T13:09:59.303" v="711"/>
          <ac:spMkLst>
            <pc:docMk/>
            <pc:sldMk cId="1271538965" sldId="296"/>
            <ac:spMk id="496" creationId="{E9249E07-EF96-1146-0423-CCF43E0DAA9F}"/>
          </ac:spMkLst>
        </pc:spChg>
        <pc:spChg chg="add del mod">
          <ac:chgData name="Alison Barnes" userId="aa6150f5-b1c2-4ce4-be68-90b52a46df6a" providerId="ADAL" clId="{FF016FD7-28E9-4F32-AD2F-EAC96C6DF0C1}" dt="2024-11-14T11:24:12.445" v="13383"/>
          <ac:spMkLst>
            <pc:docMk/>
            <pc:sldMk cId="1271538965" sldId="296"/>
            <ac:spMk id="497" creationId="{4F1142E1-E9C6-32C5-01B7-45868AD7BE82}"/>
          </ac:spMkLst>
        </pc:spChg>
        <pc:spChg chg="add del mod">
          <ac:chgData name="Alison Barnes" userId="aa6150f5-b1c2-4ce4-be68-90b52a46df6a" providerId="ADAL" clId="{FF016FD7-28E9-4F32-AD2F-EAC96C6DF0C1}" dt="2024-11-07T13:09:59.304" v="713"/>
          <ac:spMkLst>
            <pc:docMk/>
            <pc:sldMk cId="1271538965" sldId="296"/>
            <ac:spMk id="497" creationId="{5F41D1F3-6F01-DDD0-9684-E56008F15151}"/>
          </ac:spMkLst>
        </pc:spChg>
        <pc:spChg chg="add del mod">
          <ac:chgData name="Alison Barnes" userId="aa6150f5-b1c2-4ce4-be68-90b52a46df6a" providerId="ADAL" clId="{FF016FD7-28E9-4F32-AD2F-EAC96C6DF0C1}" dt="2024-11-15T11:37:36.249" v="17243"/>
          <ac:spMkLst>
            <pc:docMk/>
            <pc:sldMk cId="1271538965" sldId="296"/>
            <ac:spMk id="497" creationId="{868E038B-BB8C-550D-60BD-F78275437DDD}"/>
          </ac:spMkLst>
        </pc:spChg>
        <pc:spChg chg="add del mod modVis">
          <ac:chgData name="Alison Barnes" userId="aa6150f5-b1c2-4ce4-be68-90b52a46df6a" providerId="ADAL" clId="{FF016FD7-28E9-4F32-AD2F-EAC96C6DF0C1}" dt="2024-11-11T16:38:20.253" v="8302"/>
          <ac:spMkLst>
            <pc:docMk/>
            <pc:sldMk cId="1271538965" sldId="296"/>
            <ac:spMk id="497" creationId="{8D674373-2E81-472E-BF18-09FE16F9E503}"/>
          </ac:spMkLst>
        </pc:spChg>
        <pc:spChg chg="add del mod modVis">
          <ac:chgData name="Alison Barnes" userId="aa6150f5-b1c2-4ce4-be68-90b52a46df6a" providerId="ADAL" clId="{FF016FD7-28E9-4F32-AD2F-EAC96C6DF0C1}" dt="2024-11-11T16:38:20.254" v="8304"/>
          <ac:spMkLst>
            <pc:docMk/>
            <pc:sldMk cId="1271538965" sldId="296"/>
            <ac:spMk id="498" creationId="{24FF8013-52BF-4BAA-B022-723169D5FBEE}"/>
          </ac:spMkLst>
        </pc:spChg>
        <pc:spChg chg="add del mod">
          <ac:chgData name="Alison Barnes" userId="aa6150f5-b1c2-4ce4-be68-90b52a46df6a" providerId="ADAL" clId="{FF016FD7-28E9-4F32-AD2F-EAC96C6DF0C1}" dt="2024-11-07T13:09:59.305" v="715"/>
          <ac:spMkLst>
            <pc:docMk/>
            <pc:sldMk cId="1271538965" sldId="296"/>
            <ac:spMk id="498" creationId="{84367727-56F6-4BEB-55DB-F3C4E52B8004}"/>
          </ac:spMkLst>
        </pc:spChg>
        <pc:spChg chg="add del mod modVis">
          <ac:chgData name="Alison Barnes" userId="aa6150f5-b1c2-4ce4-be68-90b52a46df6a" providerId="ADAL" clId="{FF016FD7-28E9-4F32-AD2F-EAC96C6DF0C1}" dt="2024-11-15T11:37:33.184" v="17224"/>
          <ac:spMkLst>
            <pc:docMk/>
            <pc:sldMk cId="1271538965" sldId="296"/>
            <ac:spMk id="498" creationId="{C1A1E9A2-021E-4B5A-90EB-AC6DD664D4DC}"/>
          </ac:spMkLst>
        </pc:spChg>
        <pc:spChg chg="add del mod">
          <ac:chgData name="Alison Barnes" userId="aa6150f5-b1c2-4ce4-be68-90b52a46df6a" providerId="ADAL" clId="{FF016FD7-28E9-4F32-AD2F-EAC96C6DF0C1}" dt="2024-11-14T11:24:12.446" v="13385"/>
          <ac:spMkLst>
            <pc:docMk/>
            <pc:sldMk cId="1271538965" sldId="296"/>
            <ac:spMk id="498" creationId="{DB01AC61-2229-5AD0-2E33-99CA47FB8B4C}"/>
          </ac:spMkLst>
        </pc:spChg>
        <pc:spChg chg="add del mod">
          <ac:chgData name="Alison Barnes" userId="aa6150f5-b1c2-4ce4-be68-90b52a46df6a" providerId="ADAL" clId="{FF016FD7-28E9-4F32-AD2F-EAC96C6DF0C1}" dt="2024-11-14T11:24:12.446" v="13387"/>
          <ac:spMkLst>
            <pc:docMk/>
            <pc:sldMk cId="1271538965" sldId="296"/>
            <ac:spMk id="499" creationId="{5FD125A7-B543-2DD7-EA02-053AB345B9BF}"/>
          </ac:spMkLst>
        </pc:spChg>
        <pc:spChg chg="add del mod">
          <ac:chgData name="Alison Barnes" userId="aa6150f5-b1c2-4ce4-be68-90b52a46df6a" providerId="ADAL" clId="{FF016FD7-28E9-4F32-AD2F-EAC96C6DF0C1}" dt="2024-11-07T13:09:59.306" v="717"/>
          <ac:spMkLst>
            <pc:docMk/>
            <pc:sldMk cId="1271538965" sldId="296"/>
            <ac:spMk id="499" creationId="{6537F741-A298-6A4C-57CF-0AAAAA695BE2}"/>
          </ac:spMkLst>
        </pc:spChg>
        <pc:spChg chg="add del mod modVis">
          <ac:chgData name="Alison Barnes" userId="aa6150f5-b1c2-4ce4-be68-90b52a46df6a" providerId="ADAL" clId="{FF016FD7-28E9-4F32-AD2F-EAC96C6DF0C1}" dt="2024-11-11T16:38:20.255" v="8306"/>
          <ac:spMkLst>
            <pc:docMk/>
            <pc:sldMk cId="1271538965" sldId="296"/>
            <ac:spMk id="499" creationId="{67048E4B-0C76-4103-AC56-D9BC8A278B7C}"/>
          </ac:spMkLst>
        </pc:spChg>
        <pc:spChg chg="add del mod modVis">
          <ac:chgData name="Alison Barnes" userId="aa6150f5-b1c2-4ce4-be68-90b52a46df6a" providerId="ADAL" clId="{FF016FD7-28E9-4F32-AD2F-EAC96C6DF0C1}" dt="2024-11-15T11:37:33.184" v="17226"/>
          <ac:spMkLst>
            <pc:docMk/>
            <pc:sldMk cId="1271538965" sldId="296"/>
            <ac:spMk id="499" creationId="{80FA615E-58F1-4037-9E33-C6E4816B61E4}"/>
          </ac:spMkLst>
        </pc:spChg>
        <pc:spChg chg="add del mod">
          <ac:chgData name="Alison Barnes" userId="aa6150f5-b1c2-4ce4-be68-90b52a46df6a" providerId="ADAL" clId="{FF016FD7-28E9-4F32-AD2F-EAC96C6DF0C1}" dt="2024-11-07T13:09:59.308" v="719"/>
          <ac:spMkLst>
            <pc:docMk/>
            <pc:sldMk cId="1271538965" sldId="296"/>
            <ac:spMk id="500" creationId="{6692FD95-9A4E-D2C8-AE83-4298AC8A41E1}"/>
          </ac:spMkLst>
        </pc:spChg>
        <pc:spChg chg="add del mod modVis">
          <ac:chgData name="Alison Barnes" userId="aa6150f5-b1c2-4ce4-be68-90b52a46df6a" providerId="ADAL" clId="{FF016FD7-28E9-4F32-AD2F-EAC96C6DF0C1}" dt="2024-11-15T11:37:33.186" v="17228"/>
          <ac:spMkLst>
            <pc:docMk/>
            <pc:sldMk cId="1271538965" sldId="296"/>
            <ac:spMk id="500" creationId="{8D674373-2E81-472E-BF18-09FE16F9E503}"/>
          </ac:spMkLst>
        </pc:spChg>
        <pc:spChg chg="add del mod">
          <ac:chgData name="Alison Barnes" userId="aa6150f5-b1c2-4ce4-be68-90b52a46df6a" providerId="ADAL" clId="{FF016FD7-28E9-4F32-AD2F-EAC96C6DF0C1}" dt="2024-11-14T11:24:12.447" v="13389"/>
          <ac:spMkLst>
            <pc:docMk/>
            <pc:sldMk cId="1271538965" sldId="296"/>
            <ac:spMk id="500" creationId="{AE867059-BCAC-13A4-AF34-A4813CF60BEE}"/>
          </ac:spMkLst>
        </pc:spChg>
        <pc:spChg chg="add del mod modVis">
          <ac:chgData name="Alison Barnes" userId="aa6150f5-b1c2-4ce4-be68-90b52a46df6a" providerId="ADAL" clId="{FF016FD7-28E9-4F32-AD2F-EAC96C6DF0C1}" dt="2024-11-11T16:38:20.256" v="8308"/>
          <ac:spMkLst>
            <pc:docMk/>
            <pc:sldMk cId="1271538965" sldId="296"/>
            <ac:spMk id="500" creationId="{D0A8CFFE-52D0-457F-9970-9283F2A904C3}"/>
          </ac:spMkLst>
        </pc:spChg>
        <pc:spChg chg="add del mod modVis">
          <ac:chgData name="Alison Barnes" userId="aa6150f5-b1c2-4ce4-be68-90b52a46df6a" providerId="ADAL" clId="{FF016FD7-28E9-4F32-AD2F-EAC96C6DF0C1}" dt="2024-11-15T11:37:33.186" v="17230"/>
          <ac:spMkLst>
            <pc:docMk/>
            <pc:sldMk cId="1271538965" sldId="296"/>
            <ac:spMk id="501" creationId="{24FF8013-52BF-4BAA-B022-723169D5FBEE}"/>
          </ac:spMkLst>
        </pc:spChg>
        <pc:spChg chg="add del mod">
          <ac:chgData name="Alison Barnes" userId="aa6150f5-b1c2-4ce4-be68-90b52a46df6a" providerId="ADAL" clId="{FF016FD7-28E9-4F32-AD2F-EAC96C6DF0C1}" dt="2024-11-14T11:24:12.449" v="13391"/>
          <ac:spMkLst>
            <pc:docMk/>
            <pc:sldMk cId="1271538965" sldId="296"/>
            <ac:spMk id="501" creationId="{37E06216-FB70-AF03-BCE8-4A8F866F61FC}"/>
          </ac:spMkLst>
        </pc:spChg>
        <pc:spChg chg="add del mod modVis">
          <ac:chgData name="Alison Barnes" userId="aa6150f5-b1c2-4ce4-be68-90b52a46df6a" providerId="ADAL" clId="{FF016FD7-28E9-4F32-AD2F-EAC96C6DF0C1}" dt="2024-11-11T16:38:20.257" v="8310"/>
          <ac:spMkLst>
            <pc:docMk/>
            <pc:sldMk cId="1271538965" sldId="296"/>
            <ac:spMk id="501" creationId="{5AD5A8B9-AEEA-4A64-B4CD-5C1FA451C003}"/>
          </ac:spMkLst>
        </pc:spChg>
        <pc:spChg chg="add del mod">
          <ac:chgData name="Alison Barnes" userId="aa6150f5-b1c2-4ce4-be68-90b52a46df6a" providerId="ADAL" clId="{FF016FD7-28E9-4F32-AD2F-EAC96C6DF0C1}" dt="2024-11-07T13:09:59.309" v="721"/>
          <ac:spMkLst>
            <pc:docMk/>
            <pc:sldMk cId="1271538965" sldId="296"/>
            <ac:spMk id="501" creationId="{D30DA495-2C3D-A968-1D01-552152EA92A0}"/>
          </ac:spMkLst>
        </pc:spChg>
        <pc:spChg chg="add del mod modVis">
          <ac:chgData name="Alison Barnes" userId="aa6150f5-b1c2-4ce4-be68-90b52a46df6a" providerId="ADAL" clId="{FF016FD7-28E9-4F32-AD2F-EAC96C6DF0C1}" dt="2024-11-11T16:38:20.258" v="8312"/>
          <ac:spMkLst>
            <pc:docMk/>
            <pc:sldMk cId="1271538965" sldId="296"/>
            <ac:spMk id="502" creationId="{2350659D-D203-4CED-A244-604913A42E7B}"/>
          </ac:spMkLst>
        </pc:spChg>
        <pc:spChg chg="add del mod">
          <ac:chgData name="Alison Barnes" userId="aa6150f5-b1c2-4ce4-be68-90b52a46df6a" providerId="ADAL" clId="{FF016FD7-28E9-4F32-AD2F-EAC96C6DF0C1}" dt="2024-11-07T13:10:01.283" v="1085"/>
          <ac:spMkLst>
            <pc:docMk/>
            <pc:sldMk cId="1271538965" sldId="296"/>
            <ac:spMk id="502" creationId="{476A1E74-8B16-7090-6808-DD19260EDEB8}"/>
          </ac:spMkLst>
        </pc:spChg>
        <pc:spChg chg="add del mod modVis">
          <ac:chgData name="Alison Barnes" userId="aa6150f5-b1c2-4ce4-be68-90b52a46df6a" providerId="ADAL" clId="{FF016FD7-28E9-4F32-AD2F-EAC96C6DF0C1}" dt="2024-11-15T11:37:33.187" v="17232"/>
          <ac:spMkLst>
            <pc:docMk/>
            <pc:sldMk cId="1271538965" sldId="296"/>
            <ac:spMk id="502" creationId="{67048E4B-0C76-4103-AC56-D9BC8A278B7C}"/>
          </ac:spMkLst>
        </pc:spChg>
        <pc:spChg chg="add del mod">
          <ac:chgData name="Alison Barnes" userId="aa6150f5-b1c2-4ce4-be68-90b52a46df6a" providerId="ADAL" clId="{FF016FD7-28E9-4F32-AD2F-EAC96C6DF0C1}" dt="2024-11-14T11:24:12.450" v="13393"/>
          <ac:spMkLst>
            <pc:docMk/>
            <pc:sldMk cId="1271538965" sldId="296"/>
            <ac:spMk id="502" creationId="{F854FC47-AFF6-5DD7-48DA-B22E6983BE85}"/>
          </ac:spMkLst>
        </pc:spChg>
        <pc:spChg chg="add mod">
          <ac:chgData name="Alison Barnes" userId="aa6150f5-b1c2-4ce4-be68-90b52a46df6a" providerId="ADAL" clId="{FF016FD7-28E9-4F32-AD2F-EAC96C6DF0C1}" dt="2024-11-07T13:13:37.767" v="1136"/>
          <ac:spMkLst>
            <pc:docMk/>
            <pc:sldMk cId="1271538965" sldId="296"/>
            <ac:spMk id="503" creationId="{03FBDFFB-A068-2843-EF44-DAA900E82144}"/>
          </ac:spMkLst>
        </pc:spChg>
        <pc:spChg chg="add del mod modVis">
          <ac:chgData name="Alison Barnes" userId="aa6150f5-b1c2-4ce4-be68-90b52a46df6a" providerId="ADAL" clId="{FF016FD7-28E9-4F32-AD2F-EAC96C6DF0C1}" dt="2024-11-11T16:38:20.259" v="8314"/>
          <ac:spMkLst>
            <pc:docMk/>
            <pc:sldMk cId="1271538965" sldId="296"/>
            <ac:spMk id="504" creationId="{476912F7-FFF2-4EF7-A6F9-16368ED4B38F}"/>
          </ac:spMkLst>
        </pc:spChg>
        <pc:spChg chg="add del mod">
          <ac:chgData name="Alison Barnes" userId="aa6150f5-b1c2-4ce4-be68-90b52a46df6a" providerId="ADAL" clId="{FF016FD7-28E9-4F32-AD2F-EAC96C6DF0C1}" dt="2024-11-14T11:24:12.451" v="13395"/>
          <ac:spMkLst>
            <pc:docMk/>
            <pc:sldMk cId="1271538965" sldId="296"/>
            <ac:spMk id="504" creationId="{55119ADA-6681-7066-7DAA-5EAE86AD983C}"/>
          </ac:spMkLst>
        </pc:spChg>
        <pc:spChg chg="add del mod modVis">
          <ac:chgData name="Alison Barnes" userId="aa6150f5-b1c2-4ce4-be68-90b52a46df6a" providerId="ADAL" clId="{FF016FD7-28E9-4F32-AD2F-EAC96C6DF0C1}" dt="2024-11-07T13:09:59.717" v="1046"/>
          <ac:spMkLst>
            <pc:docMk/>
            <pc:sldMk cId="1271538965" sldId="296"/>
            <ac:spMk id="504" creationId="{C1A1E9A2-021E-4B5A-90EB-AC6DD664D4DC}"/>
          </ac:spMkLst>
        </pc:spChg>
        <pc:spChg chg="add del mod modVis">
          <ac:chgData name="Alison Barnes" userId="aa6150f5-b1c2-4ce4-be68-90b52a46df6a" providerId="ADAL" clId="{FF016FD7-28E9-4F32-AD2F-EAC96C6DF0C1}" dt="2024-11-15T11:37:33.188" v="17234"/>
          <ac:spMkLst>
            <pc:docMk/>
            <pc:sldMk cId="1271538965" sldId="296"/>
            <ac:spMk id="504" creationId="{D0A8CFFE-52D0-457F-9970-9283F2A904C3}"/>
          </ac:spMkLst>
        </pc:spChg>
        <pc:spChg chg="add del mod modVis">
          <ac:chgData name="Alison Barnes" userId="aa6150f5-b1c2-4ce4-be68-90b52a46df6a" providerId="ADAL" clId="{FF016FD7-28E9-4F32-AD2F-EAC96C6DF0C1}" dt="2024-11-15T11:37:33.188" v="17236"/>
          <ac:spMkLst>
            <pc:docMk/>
            <pc:sldMk cId="1271538965" sldId="296"/>
            <ac:spMk id="505" creationId="{5AD5A8B9-AEEA-4A64-B4CD-5C1FA451C003}"/>
          </ac:spMkLst>
        </pc:spChg>
        <pc:spChg chg="add del mod modVis">
          <ac:chgData name="Alison Barnes" userId="aa6150f5-b1c2-4ce4-be68-90b52a46df6a" providerId="ADAL" clId="{FF016FD7-28E9-4F32-AD2F-EAC96C6DF0C1}" dt="2024-11-07T13:09:59.718" v="1048"/>
          <ac:spMkLst>
            <pc:docMk/>
            <pc:sldMk cId="1271538965" sldId="296"/>
            <ac:spMk id="505" creationId="{80FA615E-58F1-4037-9E33-C6E4816B61E4}"/>
          </ac:spMkLst>
        </pc:spChg>
        <pc:spChg chg="add del mod">
          <ac:chgData name="Alison Barnes" userId="aa6150f5-b1c2-4ce4-be68-90b52a46df6a" providerId="ADAL" clId="{FF016FD7-28E9-4F32-AD2F-EAC96C6DF0C1}" dt="2024-11-11T16:38:20.250" v="8294"/>
          <ac:spMkLst>
            <pc:docMk/>
            <pc:sldMk cId="1271538965" sldId="296"/>
            <ac:spMk id="505" creationId="{92B4A0D8-F8DB-8FE9-6DEA-84C8892B35DD}"/>
          </ac:spMkLst>
        </pc:spChg>
        <pc:spChg chg="add del mod">
          <ac:chgData name="Alison Barnes" userId="aa6150f5-b1c2-4ce4-be68-90b52a46df6a" providerId="ADAL" clId="{FF016FD7-28E9-4F32-AD2F-EAC96C6DF0C1}" dt="2024-11-14T11:24:12.452" v="13397"/>
          <ac:spMkLst>
            <pc:docMk/>
            <pc:sldMk cId="1271538965" sldId="296"/>
            <ac:spMk id="505" creationId="{FDA8B306-7093-CB42-A3F4-74C926D0771C}"/>
          </ac:spMkLst>
        </pc:spChg>
        <pc:spChg chg="add del mod modVis">
          <ac:chgData name="Alison Barnes" userId="aa6150f5-b1c2-4ce4-be68-90b52a46df6a" providerId="ADAL" clId="{FF016FD7-28E9-4F32-AD2F-EAC96C6DF0C1}" dt="2024-11-15T11:37:33.189" v="17238"/>
          <ac:spMkLst>
            <pc:docMk/>
            <pc:sldMk cId="1271538965" sldId="296"/>
            <ac:spMk id="506" creationId="{2350659D-D203-4CED-A244-604913A42E7B}"/>
          </ac:spMkLst>
        </pc:spChg>
        <pc:spChg chg="add del mod">
          <ac:chgData name="Alison Barnes" userId="aa6150f5-b1c2-4ce4-be68-90b52a46df6a" providerId="ADAL" clId="{FF016FD7-28E9-4F32-AD2F-EAC96C6DF0C1}" dt="2024-11-11T16:38:20.251" v="8296"/>
          <ac:spMkLst>
            <pc:docMk/>
            <pc:sldMk cId="1271538965" sldId="296"/>
            <ac:spMk id="506" creationId="{2B3093C6-DA71-874C-FCD1-894D634B17EA}"/>
          </ac:spMkLst>
        </pc:spChg>
        <pc:spChg chg="add del mod modVis">
          <ac:chgData name="Alison Barnes" userId="aa6150f5-b1c2-4ce4-be68-90b52a46df6a" providerId="ADAL" clId="{FF016FD7-28E9-4F32-AD2F-EAC96C6DF0C1}" dt="2024-11-07T13:09:59.720" v="1050"/>
          <ac:spMkLst>
            <pc:docMk/>
            <pc:sldMk cId="1271538965" sldId="296"/>
            <ac:spMk id="506" creationId="{8D674373-2E81-472E-BF18-09FE16F9E503}"/>
          </ac:spMkLst>
        </pc:spChg>
        <pc:spChg chg="add del mod">
          <ac:chgData name="Alison Barnes" userId="aa6150f5-b1c2-4ce4-be68-90b52a46df6a" providerId="ADAL" clId="{FF016FD7-28E9-4F32-AD2F-EAC96C6DF0C1}" dt="2024-11-14T11:24:12.453" v="13399"/>
          <ac:spMkLst>
            <pc:docMk/>
            <pc:sldMk cId="1271538965" sldId="296"/>
            <ac:spMk id="506" creationId="{969B3FF1-8B51-7BC6-9C73-FAACE5BBFE6E}"/>
          </ac:spMkLst>
        </pc:spChg>
        <pc:spChg chg="add del mod modVis">
          <ac:chgData name="Alison Barnes" userId="aa6150f5-b1c2-4ce4-be68-90b52a46df6a" providerId="ADAL" clId="{FF016FD7-28E9-4F32-AD2F-EAC96C6DF0C1}" dt="2024-11-07T13:09:59.722" v="1052"/>
          <ac:spMkLst>
            <pc:docMk/>
            <pc:sldMk cId="1271538965" sldId="296"/>
            <ac:spMk id="507" creationId="{24FF8013-52BF-4BAA-B022-723169D5FBEE}"/>
          </ac:spMkLst>
        </pc:spChg>
        <pc:spChg chg="add del mod">
          <ac:chgData name="Alison Barnes" userId="aa6150f5-b1c2-4ce4-be68-90b52a46df6a" providerId="ADAL" clId="{FF016FD7-28E9-4F32-AD2F-EAC96C6DF0C1}" dt="2024-11-14T11:24:12.454" v="13401"/>
          <ac:spMkLst>
            <pc:docMk/>
            <pc:sldMk cId="1271538965" sldId="296"/>
            <ac:spMk id="507" creationId="{31D8ED6B-585F-2BEF-97B7-25945DED847F}"/>
          </ac:spMkLst>
        </pc:spChg>
        <pc:spChg chg="add del mod modVis">
          <ac:chgData name="Alison Barnes" userId="aa6150f5-b1c2-4ce4-be68-90b52a46df6a" providerId="ADAL" clId="{FF016FD7-28E9-4F32-AD2F-EAC96C6DF0C1}" dt="2024-11-15T11:37:33.190" v="17240"/>
          <ac:spMkLst>
            <pc:docMk/>
            <pc:sldMk cId="1271538965" sldId="296"/>
            <ac:spMk id="507" creationId="{476912F7-FFF2-4EF7-A6F9-16368ED4B38F}"/>
          </ac:spMkLst>
        </pc:spChg>
        <pc:spChg chg="add del mod">
          <ac:chgData name="Alison Barnes" userId="aa6150f5-b1c2-4ce4-be68-90b52a46df6a" providerId="ADAL" clId="{FF016FD7-28E9-4F32-AD2F-EAC96C6DF0C1}" dt="2024-11-11T16:39:17.058" v="8503"/>
          <ac:spMkLst>
            <pc:docMk/>
            <pc:sldMk cId="1271538965" sldId="296"/>
            <ac:spMk id="507" creationId="{DDE373E7-6961-6869-865C-3FF00778F9B6}"/>
          </ac:spMkLst>
        </pc:spChg>
        <pc:spChg chg="add del mod modVis">
          <ac:chgData name="Alison Barnes" userId="aa6150f5-b1c2-4ce4-be68-90b52a46df6a" providerId="ADAL" clId="{FF016FD7-28E9-4F32-AD2F-EAC96C6DF0C1}" dt="2024-11-07T13:09:59.723" v="1054"/>
          <ac:spMkLst>
            <pc:docMk/>
            <pc:sldMk cId="1271538965" sldId="296"/>
            <ac:spMk id="508" creationId="{67048E4B-0C76-4103-AC56-D9BC8A278B7C}"/>
          </ac:spMkLst>
        </pc:spChg>
        <pc:spChg chg="add del mod">
          <ac:chgData name="Alison Barnes" userId="aa6150f5-b1c2-4ce4-be68-90b52a46df6a" providerId="ADAL" clId="{FF016FD7-28E9-4F32-AD2F-EAC96C6DF0C1}" dt="2024-11-15T11:37:33.182" v="17220"/>
          <ac:spMkLst>
            <pc:docMk/>
            <pc:sldMk cId="1271538965" sldId="296"/>
            <ac:spMk id="508" creationId="{72D3A52F-2713-C74B-A261-A3420F40CD09}"/>
          </ac:spMkLst>
        </pc:spChg>
        <pc:spChg chg="add del mod">
          <ac:chgData name="Alison Barnes" userId="aa6150f5-b1c2-4ce4-be68-90b52a46df6a" providerId="ADAL" clId="{FF016FD7-28E9-4F32-AD2F-EAC96C6DF0C1}" dt="2024-11-11T16:39:17.059" v="8505"/>
          <ac:spMkLst>
            <pc:docMk/>
            <pc:sldMk cId="1271538965" sldId="296"/>
            <ac:spMk id="508" creationId="{8DCCA7D4-FE12-9D9A-A529-D7EBF77FC4F4}"/>
          </ac:spMkLst>
        </pc:spChg>
        <pc:spChg chg="add del mod">
          <ac:chgData name="Alison Barnes" userId="aa6150f5-b1c2-4ce4-be68-90b52a46df6a" providerId="ADAL" clId="{FF016FD7-28E9-4F32-AD2F-EAC96C6DF0C1}" dt="2024-11-14T11:24:12.455" v="13403"/>
          <ac:spMkLst>
            <pc:docMk/>
            <pc:sldMk cId="1271538965" sldId="296"/>
            <ac:spMk id="508" creationId="{9488E941-9C3C-8159-BCED-3B40A02A9B21}"/>
          </ac:spMkLst>
        </pc:spChg>
        <pc:spChg chg="add del mod">
          <ac:chgData name="Alison Barnes" userId="aa6150f5-b1c2-4ce4-be68-90b52a46df6a" providerId="ADAL" clId="{FF016FD7-28E9-4F32-AD2F-EAC96C6DF0C1}" dt="2024-11-15T11:37:33.183" v="17222"/>
          <ac:spMkLst>
            <pc:docMk/>
            <pc:sldMk cId="1271538965" sldId="296"/>
            <ac:spMk id="509" creationId="{3859AF31-10AC-239B-47CA-259D6E458B55}"/>
          </ac:spMkLst>
        </pc:spChg>
        <pc:spChg chg="add del mod">
          <ac:chgData name="Alison Barnes" userId="aa6150f5-b1c2-4ce4-be68-90b52a46df6a" providerId="ADAL" clId="{FF016FD7-28E9-4F32-AD2F-EAC96C6DF0C1}" dt="2024-11-11T16:39:17.060" v="8507"/>
          <ac:spMkLst>
            <pc:docMk/>
            <pc:sldMk cId="1271538965" sldId="296"/>
            <ac:spMk id="509" creationId="{461CAF9D-4121-44DC-C629-04656B6AD939}"/>
          </ac:spMkLst>
        </pc:spChg>
        <pc:spChg chg="add del mod">
          <ac:chgData name="Alison Barnes" userId="aa6150f5-b1c2-4ce4-be68-90b52a46df6a" providerId="ADAL" clId="{FF016FD7-28E9-4F32-AD2F-EAC96C6DF0C1}" dt="2024-11-14T11:24:12.455" v="13405"/>
          <ac:spMkLst>
            <pc:docMk/>
            <pc:sldMk cId="1271538965" sldId="296"/>
            <ac:spMk id="509" creationId="{6AEDD42F-A1F8-1499-387D-E55DB6627CE8}"/>
          </ac:spMkLst>
        </pc:spChg>
        <pc:spChg chg="add del mod modVis">
          <ac:chgData name="Alison Barnes" userId="aa6150f5-b1c2-4ce4-be68-90b52a46df6a" providerId="ADAL" clId="{FF016FD7-28E9-4F32-AD2F-EAC96C6DF0C1}" dt="2024-11-07T13:09:59.725" v="1056"/>
          <ac:spMkLst>
            <pc:docMk/>
            <pc:sldMk cId="1271538965" sldId="296"/>
            <ac:spMk id="509" creationId="{D0A8CFFE-52D0-457F-9970-9283F2A904C3}"/>
          </ac:spMkLst>
        </pc:spChg>
        <pc:spChg chg="add del mod">
          <ac:chgData name="Alison Barnes" userId="aa6150f5-b1c2-4ce4-be68-90b52a46df6a" providerId="ADAL" clId="{FF016FD7-28E9-4F32-AD2F-EAC96C6DF0C1}" dt="2024-11-14T11:24:12.457" v="13407"/>
          <ac:spMkLst>
            <pc:docMk/>
            <pc:sldMk cId="1271538965" sldId="296"/>
            <ac:spMk id="510" creationId="{55686A5B-8ECA-0C01-EC82-685239090771}"/>
          </ac:spMkLst>
        </pc:spChg>
        <pc:spChg chg="add del mod modVis">
          <ac:chgData name="Alison Barnes" userId="aa6150f5-b1c2-4ce4-be68-90b52a46df6a" providerId="ADAL" clId="{FF016FD7-28E9-4F32-AD2F-EAC96C6DF0C1}" dt="2024-11-07T13:09:59.726" v="1058"/>
          <ac:spMkLst>
            <pc:docMk/>
            <pc:sldMk cId="1271538965" sldId="296"/>
            <ac:spMk id="510" creationId="{5AD5A8B9-AEEA-4A64-B4CD-5C1FA451C003}"/>
          </ac:spMkLst>
        </pc:spChg>
        <pc:spChg chg="add del mod">
          <ac:chgData name="Alison Barnes" userId="aa6150f5-b1c2-4ce4-be68-90b52a46df6a" providerId="ADAL" clId="{FF016FD7-28E9-4F32-AD2F-EAC96C6DF0C1}" dt="2024-11-11T16:39:17.061" v="8509"/>
          <ac:spMkLst>
            <pc:docMk/>
            <pc:sldMk cId="1271538965" sldId="296"/>
            <ac:spMk id="510" creationId="{88EEB43C-847A-47AD-20EA-8C4C0F3DCCE5}"/>
          </ac:spMkLst>
        </pc:spChg>
        <pc:spChg chg="add mod">
          <ac:chgData name="Alison Barnes" userId="aa6150f5-b1c2-4ce4-be68-90b52a46df6a" providerId="ADAL" clId="{FF016FD7-28E9-4F32-AD2F-EAC96C6DF0C1}" dt="2024-11-15T11:37:33.059" v="17046"/>
          <ac:spMkLst>
            <pc:docMk/>
            <pc:sldMk cId="1271538965" sldId="296"/>
            <ac:spMk id="510" creationId="{F72F2116-D1ED-2C1D-9335-420CC290942B}"/>
          </ac:spMkLst>
        </pc:spChg>
        <pc:spChg chg="add del mod modVis">
          <ac:chgData name="Alison Barnes" userId="aa6150f5-b1c2-4ce4-be68-90b52a46df6a" providerId="ADAL" clId="{FF016FD7-28E9-4F32-AD2F-EAC96C6DF0C1}" dt="2024-11-07T13:09:59.727" v="1060"/>
          <ac:spMkLst>
            <pc:docMk/>
            <pc:sldMk cId="1271538965" sldId="296"/>
            <ac:spMk id="511" creationId="{2350659D-D203-4CED-A244-604913A42E7B}"/>
          </ac:spMkLst>
        </pc:spChg>
        <pc:spChg chg="add del mod">
          <ac:chgData name="Alison Barnes" userId="aa6150f5-b1c2-4ce4-be68-90b52a46df6a" providerId="ADAL" clId="{FF016FD7-28E9-4F32-AD2F-EAC96C6DF0C1}" dt="2024-11-11T16:39:17.061" v="8511"/>
          <ac:spMkLst>
            <pc:docMk/>
            <pc:sldMk cId="1271538965" sldId="296"/>
            <ac:spMk id="511" creationId="{8BB9E0A2-A5B4-1DF6-16CA-A849454A231C}"/>
          </ac:spMkLst>
        </pc:spChg>
        <pc:spChg chg="add mod">
          <ac:chgData name="Alison Barnes" userId="aa6150f5-b1c2-4ce4-be68-90b52a46df6a" providerId="ADAL" clId="{FF016FD7-28E9-4F32-AD2F-EAC96C6DF0C1}" dt="2024-11-15T11:37:33.061" v="17050"/>
          <ac:spMkLst>
            <pc:docMk/>
            <pc:sldMk cId="1271538965" sldId="296"/>
            <ac:spMk id="511" creationId="{C42FC584-603A-70CB-6F3A-6BF99253B5F2}"/>
          </ac:spMkLst>
        </pc:spChg>
        <pc:spChg chg="add del mod">
          <ac:chgData name="Alison Barnes" userId="aa6150f5-b1c2-4ce4-be68-90b52a46df6a" providerId="ADAL" clId="{FF016FD7-28E9-4F32-AD2F-EAC96C6DF0C1}" dt="2024-11-14T11:24:12.458" v="13409"/>
          <ac:spMkLst>
            <pc:docMk/>
            <pc:sldMk cId="1271538965" sldId="296"/>
            <ac:spMk id="511" creationId="{CFE17101-7271-91EC-4AF7-BF2C38EAC62A}"/>
          </ac:spMkLst>
        </pc:spChg>
        <pc:spChg chg="add del mod modVis">
          <ac:chgData name="Alison Barnes" userId="aa6150f5-b1c2-4ce4-be68-90b52a46df6a" providerId="ADAL" clId="{FF016FD7-28E9-4F32-AD2F-EAC96C6DF0C1}" dt="2024-11-07T13:09:59.728" v="1062"/>
          <ac:spMkLst>
            <pc:docMk/>
            <pc:sldMk cId="1271538965" sldId="296"/>
            <ac:spMk id="512" creationId="{476912F7-FFF2-4EF7-A6F9-16368ED4B38F}"/>
          </ac:spMkLst>
        </pc:spChg>
        <pc:spChg chg="add del mod">
          <ac:chgData name="Alison Barnes" userId="aa6150f5-b1c2-4ce4-be68-90b52a46df6a" providerId="ADAL" clId="{FF016FD7-28E9-4F32-AD2F-EAC96C6DF0C1}" dt="2024-11-14T11:24:12.459" v="13411"/>
          <ac:spMkLst>
            <pc:docMk/>
            <pc:sldMk cId="1271538965" sldId="296"/>
            <ac:spMk id="512" creationId="{5BFCBF7A-309F-F317-E522-84C5CCF49490}"/>
          </ac:spMkLst>
        </pc:spChg>
        <pc:spChg chg="add del mod">
          <ac:chgData name="Alison Barnes" userId="aa6150f5-b1c2-4ce4-be68-90b52a46df6a" providerId="ADAL" clId="{FF016FD7-28E9-4F32-AD2F-EAC96C6DF0C1}" dt="2024-11-11T16:39:17.062" v="8513"/>
          <ac:spMkLst>
            <pc:docMk/>
            <pc:sldMk cId="1271538965" sldId="296"/>
            <ac:spMk id="512" creationId="{CE9AD80B-A162-DD51-CAA4-9061B8C24E7D}"/>
          </ac:spMkLst>
        </pc:spChg>
        <pc:spChg chg="add del mod">
          <ac:chgData name="Alison Barnes" userId="aa6150f5-b1c2-4ce4-be68-90b52a46df6a" providerId="ADAL" clId="{FF016FD7-28E9-4F32-AD2F-EAC96C6DF0C1}" dt="2024-11-14T11:24:12.459" v="13413"/>
          <ac:spMkLst>
            <pc:docMk/>
            <pc:sldMk cId="1271538965" sldId="296"/>
            <ac:spMk id="513" creationId="{36D1DE6B-952A-870F-AC60-6F3E0E083134}"/>
          </ac:spMkLst>
        </pc:spChg>
        <pc:spChg chg="add del mod">
          <ac:chgData name="Alison Barnes" userId="aa6150f5-b1c2-4ce4-be68-90b52a46df6a" providerId="ADAL" clId="{FF016FD7-28E9-4F32-AD2F-EAC96C6DF0C1}" dt="2024-11-11T16:39:17.063" v="8515"/>
          <ac:spMkLst>
            <pc:docMk/>
            <pc:sldMk cId="1271538965" sldId="296"/>
            <ac:spMk id="513" creationId="{390D097F-EC41-7C33-901C-8905B005EFC7}"/>
          </ac:spMkLst>
        </pc:spChg>
        <pc:spChg chg="add del mod">
          <ac:chgData name="Alison Barnes" userId="aa6150f5-b1c2-4ce4-be68-90b52a46df6a" providerId="ADAL" clId="{FF016FD7-28E9-4F32-AD2F-EAC96C6DF0C1}" dt="2024-11-07T13:09:59.638" v="999"/>
          <ac:spMkLst>
            <pc:docMk/>
            <pc:sldMk cId="1271538965" sldId="296"/>
            <ac:spMk id="513" creationId="{C5B70CBC-BB9F-DC2D-9ED2-FC0C78BCF6FB}"/>
          </ac:spMkLst>
        </pc:spChg>
        <pc:spChg chg="add del mod">
          <ac:chgData name="Alison Barnes" userId="aa6150f5-b1c2-4ce4-be68-90b52a46df6a" providerId="ADAL" clId="{FF016FD7-28E9-4F32-AD2F-EAC96C6DF0C1}" dt="2024-11-14T11:24:12.460" v="13415"/>
          <ac:spMkLst>
            <pc:docMk/>
            <pc:sldMk cId="1271538965" sldId="296"/>
            <ac:spMk id="514" creationId="{116FBE02-36C5-204F-939C-15190101A198}"/>
          </ac:spMkLst>
        </pc:spChg>
        <pc:spChg chg="add del mod">
          <ac:chgData name="Alison Barnes" userId="aa6150f5-b1c2-4ce4-be68-90b52a46df6a" providerId="ADAL" clId="{FF016FD7-28E9-4F32-AD2F-EAC96C6DF0C1}" dt="2024-11-07T13:09:59.639" v="1001"/>
          <ac:spMkLst>
            <pc:docMk/>
            <pc:sldMk cId="1271538965" sldId="296"/>
            <ac:spMk id="514" creationId="{8DE5B16D-969D-B48A-14A9-C4DBE390591C}"/>
          </ac:spMkLst>
        </pc:spChg>
        <pc:spChg chg="add del mod">
          <ac:chgData name="Alison Barnes" userId="aa6150f5-b1c2-4ce4-be68-90b52a46df6a" providerId="ADAL" clId="{FF016FD7-28E9-4F32-AD2F-EAC96C6DF0C1}" dt="2024-11-11T16:39:17.064" v="8517"/>
          <ac:spMkLst>
            <pc:docMk/>
            <pc:sldMk cId="1271538965" sldId="296"/>
            <ac:spMk id="514" creationId="{AAA62A7F-1E14-A50C-0EC2-4D2E28937710}"/>
          </ac:spMkLst>
        </pc:spChg>
        <pc:spChg chg="add del mod">
          <ac:chgData name="Alison Barnes" userId="aa6150f5-b1c2-4ce4-be68-90b52a46df6a" providerId="ADAL" clId="{FF016FD7-28E9-4F32-AD2F-EAC96C6DF0C1}" dt="2024-11-11T16:06:42.817" v="6958"/>
          <ac:spMkLst>
            <pc:docMk/>
            <pc:sldMk cId="1271538965" sldId="296"/>
            <ac:spMk id="515" creationId="{5EC666D4-B19C-7BCA-9B60-7FA122FF6B47}"/>
          </ac:spMkLst>
        </pc:spChg>
        <pc:spChg chg="add del mod">
          <ac:chgData name="Alison Barnes" userId="aa6150f5-b1c2-4ce4-be68-90b52a46df6a" providerId="ADAL" clId="{FF016FD7-28E9-4F32-AD2F-EAC96C6DF0C1}" dt="2024-11-14T11:24:12.461" v="13417"/>
          <ac:spMkLst>
            <pc:docMk/>
            <pc:sldMk cId="1271538965" sldId="296"/>
            <ac:spMk id="515" creationId="{B5586C91-0883-267F-3BC3-B6937DCC0F18}"/>
          </ac:spMkLst>
        </pc:spChg>
        <pc:spChg chg="add del mod">
          <ac:chgData name="Alison Barnes" userId="aa6150f5-b1c2-4ce4-be68-90b52a46df6a" providerId="ADAL" clId="{FF016FD7-28E9-4F32-AD2F-EAC96C6DF0C1}" dt="2024-11-11T16:06:42.819" v="6960"/>
          <ac:spMkLst>
            <pc:docMk/>
            <pc:sldMk cId="1271538965" sldId="296"/>
            <ac:spMk id="516" creationId="{96EF98EE-EB93-A257-AC19-58D6514291FF}"/>
          </ac:spMkLst>
        </pc:spChg>
        <pc:spChg chg="add del mod">
          <ac:chgData name="Alison Barnes" userId="aa6150f5-b1c2-4ce4-be68-90b52a46df6a" providerId="ADAL" clId="{FF016FD7-28E9-4F32-AD2F-EAC96C6DF0C1}" dt="2024-11-14T11:24:12.462" v="13419"/>
          <ac:spMkLst>
            <pc:docMk/>
            <pc:sldMk cId="1271538965" sldId="296"/>
            <ac:spMk id="516" creationId="{9C446010-3205-727F-0532-A61CA88B88BD}"/>
          </ac:spMkLst>
        </pc:spChg>
        <pc:spChg chg="add del mod">
          <ac:chgData name="Alison Barnes" userId="aa6150f5-b1c2-4ce4-be68-90b52a46df6a" providerId="ADAL" clId="{FF016FD7-28E9-4F32-AD2F-EAC96C6DF0C1}" dt="2024-11-11T16:06:42.820" v="6962"/>
          <ac:spMkLst>
            <pc:docMk/>
            <pc:sldMk cId="1271538965" sldId="296"/>
            <ac:spMk id="517" creationId="{83754CE2-36B0-56CE-7E22-EC47830556C8}"/>
          </ac:spMkLst>
        </pc:spChg>
        <pc:spChg chg="add del mod">
          <ac:chgData name="Alison Barnes" userId="aa6150f5-b1c2-4ce4-be68-90b52a46df6a" providerId="ADAL" clId="{FF016FD7-28E9-4F32-AD2F-EAC96C6DF0C1}" dt="2024-11-14T11:24:12.463" v="13421"/>
          <ac:spMkLst>
            <pc:docMk/>
            <pc:sldMk cId="1271538965" sldId="296"/>
            <ac:spMk id="517" creationId="{E3F4A6CC-2462-4DE1-6DAA-C0910C076117}"/>
          </ac:spMkLst>
        </pc:spChg>
        <pc:spChg chg="add del mod">
          <ac:chgData name="Alison Barnes" userId="aa6150f5-b1c2-4ce4-be68-90b52a46df6a" providerId="ADAL" clId="{FF016FD7-28E9-4F32-AD2F-EAC96C6DF0C1}" dt="2024-11-11T16:06:42.821" v="6964"/>
          <ac:spMkLst>
            <pc:docMk/>
            <pc:sldMk cId="1271538965" sldId="296"/>
            <ac:spMk id="518" creationId="{20FA7CB0-77A7-5973-6B81-25A3B4003986}"/>
          </ac:spMkLst>
        </pc:spChg>
        <pc:spChg chg="add del mod">
          <ac:chgData name="Alison Barnes" userId="aa6150f5-b1c2-4ce4-be68-90b52a46df6a" providerId="ADAL" clId="{FF016FD7-28E9-4F32-AD2F-EAC96C6DF0C1}" dt="2024-11-14T11:24:12.463" v="13423"/>
          <ac:spMkLst>
            <pc:docMk/>
            <pc:sldMk cId="1271538965" sldId="296"/>
            <ac:spMk id="518" creationId="{71FF1CD6-EBD7-1C29-A3EA-9239C0D36984}"/>
          </ac:spMkLst>
        </pc:spChg>
        <pc:spChg chg="add del mod">
          <ac:chgData name="Alison Barnes" userId="aa6150f5-b1c2-4ce4-be68-90b52a46df6a" providerId="ADAL" clId="{FF016FD7-28E9-4F32-AD2F-EAC96C6DF0C1}" dt="2024-11-11T16:06:42.821" v="6966"/>
          <ac:spMkLst>
            <pc:docMk/>
            <pc:sldMk cId="1271538965" sldId="296"/>
            <ac:spMk id="519" creationId="{3C218BA1-2D92-0FE1-22C7-BCA098B84F0F}"/>
          </ac:spMkLst>
        </pc:spChg>
        <pc:spChg chg="add del mod">
          <ac:chgData name="Alison Barnes" userId="aa6150f5-b1c2-4ce4-be68-90b52a46df6a" providerId="ADAL" clId="{FF016FD7-28E9-4F32-AD2F-EAC96C6DF0C1}" dt="2024-11-14T11:24:12.464" v="13425"/>
          <ac:spMkLst>
            <pc:docMk/>
            <pc:sldMk cId="1271538965" sldId="296"/>
            <ac:spMk id="519" creationId="{A4E7B91B-D900-D621-48F6-FA35C08DC28B}"/>
          </ac:spMkLst>
        </pc:spChg>
        <pc:spChg chg="add del mod">
          <ac:chgData name="Alison Barnes" userId="aa6150f5-b1c2-4ce4-be68-90b52a46df6a" providerId="ADAL" clId="{FF016FD7-28E9-4F32-AD2F-EAC96C6DF0C1}" dt="2024-11-14T11:24:12.466" v="13427"/>
          <ac:spMkLst>
            <pc:docMk/>
            <pc:sldMk cId="1271538965" sldId="296"/>
            <ac:spMk id="520" creationId="{A54A5BCD-0A6D-6F4E-9656-F025F9E13EBA}"/>
          </ac:spMkLst>
        </pc:spChg>
        <pc:spChg chg="add del mod">
          <ac:chgData name="Alison Barnes" userId="aa6150f5-b1c2-4ce4-be68-90b52a46df6a" providerId="ADAL" clId="{FF016FD7-28E9-4F32-AD2F-EAC96C6DF0C1}" dt="2024-11-11T16:06:42.822" v="6968"/>
          <ac:spMkLst>
            <pc:docMk/>
            <pc:sldMk cId="1271538965" sldId="296"/>
            <ac:spMk id="520" creationId="{F026DE49-756F-66C1-58A4-5CE346B2396E}"/>
          </ac:spMkLst>
        </pc:spChg>
        <pc:spChg chg="add del mod">
          <ac:chgData name="Alison Barnes" userId="aa6150f5-b1c2-4ce4-be68-90b52a46df6a" providerId="ADAL" clId="{FF016FD7-28E9-4F32-AD2F-EAC96C6DF0C1}" dt="2024-11-11T16:06:42.824" v="6970"/>
          <ac:spMkLst>
            <pc:docMk/>
            <pc:sldMk cId="1271538965" sldId="296"/>
            <ac:spMk id="521" creationId="{6AFAC7E0-96CA-1437-0476-0C34119E1E44}"/>
          </ac:spMkLst>
        </pc:spChg>
        <pc:spChg chg="add del mod">
          <ac:chgData name="Alison Barnes" userId="aa6150f5-b1c2-4ce4-be68-90b52a46df6a" providerId="ADAL" clId="{FF016FD7-28E9-4F32-AD2F-EAC96C6DF0C1}" dt="2024-11-14T11:24:12.467" v="13429"/>
          <ac:spMkLst>
            <pc:docMk/>
            <pc:sldMk cId="1271538965" sldId="296"/>
            <ac:spMk id="521" creationId="{A1FDE238-8977-0A7E-868B-69B53A6C1B6C}"/>
          </ac:spMkLst>
        </pc:spChg>
        <pc:spChg chg="add del mod">
          <ac:chgData name="Alison Barnes" userId="aa6150f5-b1c2-4ce4-be68-90b52a46df6a" providerId="ADAL" clId="{FF016FD7-28E9-4F32-AD2F-EAC96C6DF0C1}" dt="2024-11-11T16:06:42.825" v="6972"/>
          <ac:spMkLst>
            <pc:docMk/>
            <pc:sldMk cId="1271538965" sldId="296"/>
            <ac:spMk id="522" creationId="{6D7F7DC2-E98E-1A50-68E1-B9C98B3511A4}"/>
          </ac:spMkLst>
        </pc:spChg>
        <pc:spChg chg="add del mod">
          <ac:chgData name="Alison Barnes" userId="aa6150f5-b1c2-4ce4-be68-90b52a46df6a" providerId="ADAL" clId="{FF016FD7-28E9-4F32-AD2F-EAC96C6DF0C1}" dt="2024-11-14T11:24:12.468" v="13431"/>
          <ac:spMkLst>
            <pc:docMk/>
            <pc:sldMk cId="1271538965" sldId="296"/>
            <ac:spMk id="522" creationId="{F4E98990-32FA-AC5A-B4AB-E1D02BBA0B05}"/>
          </ac:spMkLst>
        </pc:spChg>
        <pc:spChg chg="add del mod">
          <ac:chgData name="Alison Barnes" userId="aa6150f5-b1c2-4ce4-be68-90b52a46df6a" providerId="ADAL" clId="{FF016FD7-28E9-4F32-AD2F-EAC96C6DF0C1}" dt="2024-11-11T16:06:42.826" v="6974"/>
          <ac:spMkLst>
            <pc:docMk/>
            <pc:sldMk cId="1271538965" sldId="296"/>
            <ac:spMk id="523" creationId="{0A8C226E-AB29-4D9C-5239-9DB4BC1C5B9F}"/>
          </ac:spMkLst>
        </pc:spChg>
        <pc:spChg chg="add del mod">
          <ac:chgData name="Alison Barnes" userId="aa6150f5-b1c2-4ce4-be68-90b52a46df6a" providerId="ADAL" clId="{FF016FD7-28E9-4F32-AD2F-EAC96C6DF0C1}" dt="2024-11-14T11:24:12.469" v="13433"/>
          <ac:spMkLst>
            <pc:docMk/>
            <pc:sldMk cId="1271538965" sldId="296"/>
            <ac:spMk id="523" creationId="{A1EF3D3D-0B95-F31B-E41F-DFB980C2C285}"/>
          </ac:spMkLst>
        </pc:spChg>
        <pc:spChg chg="add del mod">
          <ac:chgData name="Alison Barnes" userId="aa6150f5-b1c2-4ce4-be68-90b52a46df6a" providerId="ADAL" clId="{FF016FD7-28E9-4F32-AD2F-EAC96C6DF0C1}" dt="2024-11-11T16:06:42.827" v="6976"/>
          <ac:spMkLst>
            <pc:docMk/>
            <pc:sldMk cId="1271538965" sldId="296"/>
            <ac:spMk id="524" creationId="{383746DA-AB35-503C-574C-B3F9E55F2BF7}"/>
          </ac:spMkLst>
        </pc:spChg>
        <pc:spChg chg="add del mod">
          <ac:chgData name="Alison Barnes" userId="aa6150f5-b1c2-4ce4-be68-90b52a46df6a" providerId="ADAL" clId="{FF016FD7-28E9-4F32-AD2F-EAC96C6DF0C1}" dt="2024-11-14T11:24:12.469" v="13435"/>
          <ac:spMkLst>
            <pc:docMk/>
            <pc:sldMk cId="1271538965" sldId="296"/>
            <ac:spMk id="524" creationId="{CC08B4FD-6F9F-A3DE-E855-65BE1998B6DD}"/>
          </ac:spMkLst>
        </pc:spChg>
        <pc:spChg chg="add del mod">
          <ac:chgData name="Alison Barnes" userId="aa6150f5-b1c2-4ce4-be68-90b52a46df6a" providerId="ADAL" clId="{FF016FD7-28E9-4F32-AD2F-EAC96C6DF0C1}" dt="2024-11-14T11:24:12.470" v="13437"/>
          <ac:spMkLst>
            <pc:docMk/>
            <pc:sldMk cId="1271538965" sldId="296"/>
            <ac:spMk id="525" creationId="{02C87BF3-9E27-DF98-8B3F-3B828BDFCA5A}"/>
          </ac:spMkLst>
        </pc:spChg>
        <pc:spChg chg="add del mod">
          <ac:chgData name="Alison Barnes" userId="aa6150f5-b1c2-4ce4-be68-90b52a46df6a" providerId="ADAL" clId="{FF016FD7-28E9-4F32-AD2F-EAC96C6DF0C1}" dt="2024-11-11T16:06:42.828" v="6978"/>
          <ac:spMkLst>
            <pc:docMk/>
            <pc:sldMk cId="1271538965" sldId="296"/>
            <ac:spMk id="525" creationId="{62F9DABD-9B6A-87AD-10DB-428CE612C5EA}"/>
          </ac:spMkLst>
        </pc:spChg>
        <pc:spChg chg="add del mod">
          <ac:chgData name="Alison Barnes" userId="aa6150f5-b1c2-4ce4-be68-90b52a46df6a" providerId="ADAL" clId="{FF016FD7-28E9-4F32-AD2F-EAC96C6DF0C1}" dt="2024-11-11T16:06:42.830" v="6980"/>
          <ac:spMkLst>
            <pc:docMk/>
            <pc:sldMk cId="1271538965" sldId="296"/>
            <ac:spMk id="526" creationId="{6F48A797-D4ED-88C3-0732-3E74C6A75773}"/>
          </ac:spMkLst>
        </pc:spChg>
        <pc:spChg chg="add del mod">
          <ac:chgData name="Alison Barnes" userId="aa6150f5-b1c2-4ce4-be68-90b52a46df6a" providerId="ADAL" clId="{FF016FD7-28E9-4F32-AD2F-EAC96C6DF0C1}" dt="2024-11-14T11:24:12.471" v="13439"/>
          <ac:spMkLst>
            <pc:docMk/>
            <pc:sldMk cId="1271538965" sldId="296"/>
            <ac:spMk id="526" creationId="{E02DD1BC-392A-1074-852A-BE7937C818A2}"/>
          </ac:spMkLst>
        </pc:spChg>
        <pc:spChg chg="add del mod">
          <ac:chgData name="Alison Barnes" userId="aa6150f5-b1c2-4ce4-be68-90b52a46df6a" providerId="ADAL" clId="{FF016FD7-28E9-4F32-AD2F-EAC96C6DF0C1}" dt="2024-11-14T11:24:12.472" v="13441"/>
          <ac:spMkLst>
            <pc:docMk/>
            <pc:sldMk cId="1271538965" sldId="296"/>
            <ac:spMk id="527" creationId="{5C7D2742-4972-BEE7-4983-7CF28F4646D7}"/>
          </ac:spMkLst>
        </pc:spChg>
        <pc:spChg chg="add del mod">
          <ac:chgData name="Alison Barnes" userId="aa6150f5-b1c2-4ce4-be68-90b52a46df6a" providerId="ADAL" clId="{FF016FD7-28E9-4F32-AD2F-EAC96C6DF0C1}" dt="2024-11-11T16:06:42.831" v="6982"/>
          <ac:spMkLst>
            <pc:docMk/>
            <pc:sldMk cId="1271538965" sldId="296"/>
            <ac:spMk id="527" creationId="{A84C5628-F504-08D5-C3EE-6A325BCC5706}"/>
          </ac:spMkLst>
        </pc:spChg>
        <pc:spChg chg="add del mod">
          <ac:chgData name="Alison Barnes" userId="aa6150f5-b1c2-4ce4-be68-90b52a46df6a" providerId="ADAL" clId="{FF016FD7-28E9-4F32-AD2F-EAC96C6DF0C1}" dt="2024-11-11T16:06:42.832" v="6984"/>
          <ac:spMkLst>
            <pc:docMk/>
            <pc:sldMk cId="1271538965" sldId="296"/>
            <ac:spMk id="528" creationId="{4B37281C-8C9D-2B3C-F8F6-A3A00436CAD7}"/>
          </ac:spMkLst>
        </pc:spChg>
        <pc:spChg chg="add del mod">
          <ac:chgData name="Alison Barnes" userId="aa6150f5-b1c2-4ce4-be68-90b52a46df6a" providerId="ADAL" clId="{FF016FD7-28E9-4F32-AD2F-EAC96C6DF0C1}" dt="2024-11-14T11:24:12.473" v="13443"/>
          <ac:spMkLst>
            <pc:docMk/>
            <pc:sldMk cId="1271538965" sldId="296"/>
            <ac:spMk id="528" creationId="{8F2FC43D-155A-B392-7BBA-7A4A5688960B}"/>
          </ac:spMkLst>
        </pc:spChg>
        <pc:spChg chg="add del mod">
          <ac:chgData name="Alison Barnes" userId="aa6150f5-b1c2-4ce4-be68-90b52a46df6a" providerId="ADAL" clId="{FF016FD7-28E9-4F32-AD2F-EAC96C6DF0C1}" dt="2024-11-11T16:06:42.833" v="6986"/>
          <ac:spMkLst>
            <pc:docMk/>
            <pc:sldMk cId="1271538965" sldId="296"/>
            <ac:spMk id="529" creationId="{82D918FF-08BF-B249-3B33-B31327401AE6}"/>
          </ac:spMkLst>
        </pc:spChg>
        <pc:spChg chg="add del mod">
          <ac:chgData name="Alison Barnes" userId="aa6150f5-b1c2-4ce4-be68-90b52a46df6a" providerId="ADAL" clId="{FF016FD7-28E9-4F32-AD2F-EAC96C6DF0C1}" dt="2024-11-14T11:24:12.474" v="13445"/>
          <ac:spMkLst>
            <pc:docMk/>
            <pc:sldMk cId="1271538965" sldId="296"/>
            <ac:spMk id="529" creationId="{9861B655-4869-32C4-0239-968886719CE5}"/>
          </ac:spMkLst>
        </pc:spChg>
        <pc:spChg chg="add del mod">
          <ac:chgData name="Alison Barnes" userId="aa6150f5-b1c2-4ce4-be68-90b52a46df6a" providerId="ADAL" clId="{FF016FD7-28E9-4F32-AD2F-EAC96C6DF0C1}" dt="2024-11-14T11:24:12.475" v="13447"/>
          <ac:spMkLst>
            <pc:docMk/>
            <pc:sldMk cId="1271538965" sldId="296"/>
            <ac:spMk id="530" creationId="{A54A3312-EE0E-CFC9-4337-A29F5EE2EA23}"/>
          </ac:spMkLst>
        </pc:spChg>
        <pc:spChg chg="add del mod">
          <ac:chgData name="Alison Barnes" userId="aa6150f5-b1c2-4ce4-be68-90b52a46df6a" providerId="ADAL" clId="{FF016FD7-28E9-4F32-AD2F-EAC96C6DF0C1}" dt="2024-11-11T16:06:42.834" v="6988"/>
          <ac:spMkLst>
            <pc:docMk/>
            <pc:sldMk cId="1271538965" sldId="296"/>
            <ac:spMk id="530" creationId="{C275B87D-4927-82B8-AE60-4C3D5D0D4100}"/>
          </ac:spMkLst>
        </pc:spChg>
        <pc:spChg chg="add del mod">
          <ac:chgData name="Alison Barnes" userId="aa6150f5-b1c2-4ce4-be68-90b52a46df6a" providerId="ADAL" clId="{FF016FD7-28E9-4F32-AD2F-EAC96C6DF0C1}" dt="2024-11-11T16:06:42.836" v="6990"/>
          <ac:spMkLst>
            <pc:docMk/>
            <pc:sldMk cId="1271538965" sldId="296"/>
            <ac:spMk id="531" creationId="{6D3FBFB3-ED9C-5AF0-3CBD-EB09838F346F}"/>
          </ac:spMkLst>
        </pc:spChg>
        <pc:spChg chg="add del mod">
          <ac:chgData name="Alison Barnes" userId="aa6150f5-b1c2-4ce4-be68-90b52a46df6a" providerId="ADAL" clId="{FF016FD7-28E9-4F32-AD2F-EAC96C6DF0C1}" dt="2024-11-14T11:24:15.337" v="13720"/>
          <ac:spMkLst>
            <pc:docMk/>
            <pc:sldMk cId="1271538965" sldId="296"/>
            <ac:spMk id="531" creationId="{865364EF-4DBF-518D-7C5C-CCEBC13106F8}"/>
          </ac:spMkLst>
        </pc:spChg>
        <pc:spChg chg="add del mod">
          <ac:chgData name="Alison Barnes" userId="aa6150f5-b1c2-4ce4-be68-90b52a46df6a" providerId="ADAL" clId="{FF016FD7-28E9-4F32-AD2F-EAC96C6DF0C1}" dt="2024-11-11T16:39:17.065" v="8519"/>
          <ac:spMkLst>
            <pc:docMk/>
            <pc:sldMk cId="1271538965" sldId="296"/>
            <ac:spMk id="532" creationId="{6377E3E9-9B44-D370-71EF-2585AEB7F71E}"/>
          </ac:spMkLst>
        </pc:spChg>
        <pc:spChg chg="add del mod modVis">
          <ac:chgData name="Alison Barnes" userId="aa6150f5-b1c2-4ce4-be68-90b52a46df6a" providerId="ADAL" clId="{FF016FD7-28E9-4F32-AD2F-EAC96C6DF0C1}" dt="2024-11-14T11:24:12.708" v="13701"/>
          <ac:spMkLst>
            <pc:docMk/>
            <pc:sldMk cId="1271538965" sldId="296"/>
            <ac:spMk id="532" creationId="{C1A1E9A2-021E-4B5A-90EB-AC6DD664D4DC}"/>
          </ac:spMkLst>
        </pc:spChg>
        <pc:spChg chg="add del mod">
          <ac:chgData name="Alison Barnes" userId="aa6150f5-b1c2-4ce4-be68-90b52a46df6a" providerId="ADAL" clId="{FF016FD7-28E9-4F32-AD2F-EAC96C6DF0C1}" dt="2024-11-07T13:09:59.501" v="901"/>
          <ac:spMkLst>
            <pc:docMk/>
            <pc:sldMk cId="1271538965" sldId="296"/>
            <ac:spMk id="532" creationId="{D6AD591A-5463-5FBD-1F17-8593CF5226C6}"/>
          </ac:spMkLst>
        </pc:spChg>
        <pc:spChg chg="add del mod modVis">
          <ac:chgData name="Alison Barnes" userId="aa6150f5-b1c2-4ce4-be68-90b52a46df6a" providerId="ADAL" clId="{FF016FD7-28E9-4F32-AD2F-EAC96C6DF0C1}" dt="2024-11-14T11:24:12.709" v="13703"/>
          <ac:spMkLst>
            <pc:docMk/>
            <pc:sldMk cId="1271538965" sldId="296"/>
            <ac:spMk id="533" creationId="{80FA615E-58F1-4037-9E33-C6E4816B61E4}"/>
          </ac:spMkLst>
        </pc:spChg>
        <pc:spChg chg="add del mod">
          <ac:chgData name="Alison Barnes" userId="aa6150f5-b1c2-4ce4-be68-90b52a46df6a" providerId="ADAL" clId="{FF016FD7-28E9-4F32-AD2F-EAC96C6DF0C1}" dt="2024-11-07T13:09:59.502" v="903"/>
          <ac:spMkLst>
            <pc:docMk/>
            <pc:sldMk cId="1271538965" sldId="296"/>
            <ac:spMk id="533" creationId="{8F3CDE1E-61F6-833E-705C-E36DACA03480}"/>
          </ac:spMkLst>
        </pc:spChg>
        <pc:spChg chg="add del mod">
          <ac:chgData name="Alison Barnes" userId="aa6150f5-b1c2-4ce4-be68-90b52a46df6a" providerId="ADAL" clId="{FF016FD7-28E9-4F32-AD2F-EAC96C6DF0C1}" dt="2024-11-11T16:39:17.066" v="8521"/>
          <ac:spMkLst>
            <pc:docMk/>
            <pc:sldMk cId="1271538965" sldId="296"/>
            <ac:spMk id="533" creationId="{AEB152E5-BE79-3140-28D5-CE4F1838D27E}"/>
          </ac:spMkLst>
        </pc:spChg>
        <pc:spChg chg="add del mod">
          <ac:chgData name="Alison Barnes" userId="aa6150f5-b1c2-4ce4-be68-90b52a46df6a" providerId="ADAL" clId="{FF016FD7-28E9-4F32-AD2F-EAC96C6DF0C1}" dt="2024-11-07T13:09:59.503" v="905"/>
          <ac:spMkLst>
            <pc:docMk/>
            <pc:sldMk cId="1271538965" sldId="296"/>
            <ac:spMk id="534" creationId="{46FC48AF-A8FE-D972-C34F-46BA36A080D8}"/>
          </ac:spMkLst>
        </pc:spChg>
        <pc:spChg chg="add del mod modVis">
          <ac:chgData name="Alison Barnes" userId="aa6150f5-b1c2-4ce4-be68-90b52a46df6a" providerId="ADAL" clId="{FF016FD7-28E9-4F32-AD2F-EAC96C6DF0C1}" dt="2024-11-14T11:24:12.710" v="13705"/>
          <ac:spMkLst>
            <pc:docMk/>
            <pc:sldMk cId="1271538965" sldId="296"/>
            <ac:spMk id="534" creationId="{8D674373-2E81-472E-BF18-09FE16F9E503}"/>
          </ac:spMkLst>
        </pc:spChg>
        <pc:spChg chg="add del mod">
          <ac:chgData name="Alison Barnes" userId="aa6150f5-b1c2-4ce4-be68-90b52a46df6a" providerId="ADAL" clId="{FF016FD7-28E9-4F32-AD2F-EAC96C6DF0C1}" dt="2024-11-11T16:39:17.067" v="8523"/>
          <ac:spMkLst>
            <pc:docMk/>
            <pc:sldMk cId="1271538965" sldId="296"/>
            <ac:spMk id="534" creationId="{E35F9E8D-19D8-F5DE-B53A-60BA9E0B36E3}"/>
          </ac:spMkLst>
        </pc:spChg>
        <pc:spChg chg="add del mod modVis">
          <ac:chgData name="Alison Barnes" userId="aa6150f5-b1c2-4ce4-be68-90b52a46df6a" providerId="ADAL" clId="{FF016FD7-28E9-4F32-AD2F-EAC96C6DF0C1}" dt="2024-11-14T11:24:12.711" v="13707"/>
          <ac:spMkLst>
            <pc:docMk/>
            <pc:sldMk cId="1271538965" sldId="296"/>
            <ac:spMk id="535" creationId="{24FF8013-52BF-4BAA-B022-723169D5FBEE}"/>
          </ac:spMkLst>
        </pc:spChg>
        <pc:spChg chg="add del mod">
          <ac:chgData name="Alison Barnes" userId="aa6150f5-b1c2-4ce4-be68-90b52a46df6a" providerId="ADAL" clId="{FF016FD7-28E9-4F32-AD2F-EAC96C6DF0C1}" dt="2024-11-11T16:06:42.837" v="6992"/>
          <ac:spMkLst>
            <pc:docMk/>
            <pc:sldMk cId="1271538965" sldId="296"/>
            <ac:spMk id="535" creationId="{7C6F2B9A-CB86-4240-F676-D06E29BF836C}"/>
          </ac:spMkLst>
        </pc:spChg>
        <pc:spChg chg="add del mod modVis">
          <ac:chgData name="Alison Barnes" userId="aa6150f5-b1c2-4ce4-be68-90b52a46df6a" providerId="ADAL" clId="{FF016FD7-28E9-4F32-AD2F-EAC96C6DF0C1}" dt="2024-11-14T11:24:12.712" v="13709"/>
          <ac:spMkLst>
            <pc:docMk/>
            <pc:sldMk cId="1271538965" sldId="296"/>
            <ac:spMk id="536" creationId="{67048E4B-0C76-4103-AC56-D9BC8A278B7C}"/>
          </ac:spMkLst>
        </pc:spChg>
        <pc:spChg chg="add del mod">
          <ac:chgData name="Alison Barnes" userId="aa6150f5-b1c2-4ce4-be68-90b52a46df6a" providerId="ADAL" clId="{FF016FD7-28E9-4F32-AD2F-EAC96C6DF0C1}" dt="2024-11-11T16:06:42.838" v="6994"/>
          <ac:spMkLst>
            <pc:docMk/>
            <pc:sldMk cId="1271538965" sldId="296"/>
            <ac:spMk id="536" creationId="{67823B39-4B47-9651-53EE-E6DD51D91F05}"/>
          </ac:spMkLst>
        </pc:spChg>
        <pc:spChg chg="add del mod modVis">
          <ac:chgData name="Alison Barnes" userId="aa6150f5-b1c2-4ce4-be68-90b52a46df6a" providerId="ADAL" clId="{FF016FD7-28E9-4F32-AD2F-EAC96C6DF0C1}" dt="2024-11-14T11:24:12.713" v="13711"/>
          <ac:spMkLst>
            <pc:docMk/>
            <pc:sldMk cId="1271538965" sldId="296"/>
            <ac:spMk id="537" creationId="{D0A8CFFE-52D0-457F-9970-9283F2A904C3}"/>
          </ac:spMkLst>
        </pc:spChg>
        <pc:spChg chg="add del mod">
          <ac:chgData name="Alison Barnes" userId="aa6150f5-b1c2-4ce4-be68-90b52a46df6a" providerId="ADAL" clId="{FF016FD7-28E9-4F32-AD2F-EAC96C6DF0C1}" dt="2024-11-11T16:06:42.839" v="6996"/>
          <ac:spMkLst>
            <pc:docMk/>
            <pc:sldMk cId="1271538965" sldId="296"/>
            <ac:spMk id="537" creationId="{FA41D9F2-C810-0F1A-1D94-0E23B8688109}"/>
          </ac:spMkLst>
        </pc:spChg>
        <pc:spChg chg="add del mod modVis">
          <ac:chgData name="Alison Barnes" userId="aa6150f5-b1c2-4ce4-be68-90b52a46df6a" providerId="ADAL" clId="{FF016FD7-28E9-4F32-AD2F-EAC96C6DF0C1}" dt="2024-11-14T11:24:12.713" v="13713"/>
          <ac:spMkLst>
            <pc:docMk/>
            <pc:sldMk cId="1271538965" sldId="296"/>
            <ac:spMk id="538" creationId="{5AD5A8B9-AEEA-4A64-B4CD-5C1FA451C003}"/>
          </ac:spMkLst>
        </pc:spChg>
        <pc:spChg chg="add del mod">
          <ac:chgData name="Alison Barnes" userId="aa6150f5-b1c2-4ce4-be68-90b52a46df6a" providerId="ADAL" clId="{FF016FD7-28E9-4F32-AD2F-EAC96C6DF0C1}" dt="2024-11-11T16:06:42.839" v="6998"/>
          <ac:spMkLst>
            <pc:docMk/>
            <pc:sldMk cId="1271538965" sldId="296"/>
            <ac:spMk id="538" creationId="{7F40A518-905C-750E-A9EB-1EEC5B4D55AF}"/>
          </ac:spMkLst>
        </pc:spChg>
        <pc:spChg chg="add del mod modVis">
          <ac:chgData name="Alison Barnes" userId="aa6150f5-b1c2-4ce4-be68-90b52a46df6a" providerId="ADAL" clId="{FF016FD7-28E9-4F32-AD2F-EAC96C6DF0C1}" dt="2024-11-14T11:24:12.714" v="13715"/>
          <ac:spMkLst>
            <pc:docMk/>
            <pc:sldMk cId="1271538965" sldId="296"/>
            <ac:spMk id="539" creationId="{2350659D-D203-4CED-A244-604913A42E7B}"/>
          </ac:spMkLst>
        </pc:spChg>
        <pc:spChg chg="add del mod">
          <ac:chgData name="Alison Barnes" userId="aa6150f5-b1c2-4ce4-be68-90b52a46df6a" providerId="ADAL" clId="{FF016FD7-28E9-4F32-AD2F-EAC96C6DF0C1}" dt="2024-11-11T16:06:42.840" v="7000"/>
          <ac:spMkLst>
            <pc:docMk/>
            <pc:sldMk cId="1271538965" sldId="296"/>
            <ac:spMk id="539" creationId="{C52BD275-AF40-9456-F0CD-F9BE605B95BF}"/>
          </ac:spMkLst>
        </pc:spChg>
        <pc:spChg chg="add del mod">
          <ac:chgData name="Alison Barnes" userId="aa6150f5-b1c2-4ce4-be68-90b52a46df6a" providerId="ADAL" clId="{FF016FD7-28E9-4F32-AD2F-EAC96C6DF0C1}" dt="2024-11-11T16:06:42.841" v="7002"/>
          <ac:spMkLst>
            <pc:docMk/>
            <pc:sldMk cId="1271538965" sldId="296"/>
            <ac:spMk id="540" creationId="{36BBD174-4CDA-5159-0902-E0A3ED4C28FD}"/>
          </ac:spMkLst>
        </pc:spChg>
        <pc:spChg chg="add del mod modVis">
          <ac:chgData name="Alison Barnes" userId="aa6150f5-b1c2-4ce4-be68-90b52a46df6a" providerId="ADAL" clId="{FF016FD7-28E9-4F32-AD2F-EAC96C6DF0C1}" dt="2024-11-14T11:24:12.715" v="13717"/>
          <ac:spMkLst>
            <pc:docMk/>
            <pc:sldMk cId="1271538965" sldId="296"/>
            <ac:spMk id="540" creationId="{476912F7-FFF2-4EF7-A6F9-16368ED4B38F}"/>
          </ac:spMkLst>
        </pc:spChg>
        <pc:spChg chg="add del mod">
          <ac:chgData name="Alison Barnes" userId="aa6150f5-b1c2-4ce4-be68-90b52a46df6a" providerId="ADAL" clId="{FF016FD7-28E9-4F32-AD2F-EAC96C6DF0C1}" dt="2024-11-11T16:06:42.841" v="7004"/>
          <ac:spMkLst>
            <pc:docMk/>
            <pc:sldMk cId="1271538965" sldId="296"/>
            <ac:spMk id="541" creationId="{56550414-6D8F-5012-0C75-D4A918367A12}"/>
          </ac:spMkLst>
        </pc:spChg>
        <pc:spChg chg="add del mod">
          <ac:chgData name="Alison Barnes" userId="aa6150f5-b1c2-4ce4-be68-90b52a46df6a" providerId="ADAL" clId="{FF016FD7-28E9-4F32-AD2F-EAC96C6DF0C1}" dt="2024-11-14T11:24:12.706" v="13697"/>
          <ac:spMkLst>
            <pc:docMk/>
            <pc:sldMk cId="1271538965" sldId="296"/>
            <ac:spMk id="541" creationId="{E64D2E87-4107-E066-B55D-80A2DBB750AD}"/>
          </ac:spMkLst>
        </pc:spChg>
        <pc:spChg chg="add del mod">
          <ac:chgData name="Alison Barnes" userId="aa6150f5-b1c2-4ce4-be68-90b52a46df6a" providerId="ADAL" clId="{FF016FD7-28E9-4F32-AD2F-EAC96C6DF0C1}" dt="2024-11-11T16:06:42.842" v="7006"/>
          <ac:spMkLst>
            <pc:docMk/>
            <pc:sldMk cId="1271538965" sldId="296"/>
            <ac:spMk id="542" creationId="{8639E6CC-643E-C63F-0798-1111BBC87CDA}"/>
          </ac:spMkLst>
        </pc:spChg>
        <pc:spChg chg="add del mod">
          <ac:chgData name="Alison Barnes" userId="aa6150f5-b1c2-4ce4-be68-90b52a46df6a" providerId="ADAL" clId="{FF016FD7-28E9-4F32-AD2F-EAC96C6DF0C1}" dt="2024-11-14T11:24:12.707" v="13699"/>
          <ac:spMkLst>
            <pc:docMk/>
            <pc:sldMk cId="1271538965" sldId="296"/>
            <ac:spMk id="542" creationId="{FAC22C5F-1F3C-854D-D26B-2F3407F777D9}"/>
          </ac:spMkLst>
        </pc:spChg>
        <pc:spChg chg="add del mod">
          <ac:chgData name="Alison Barnes" userId="aa6150f5-b1c2-4ce4-be68-90b52a46df6a" providerId="ADAL" clId="{FF016FD7-28E9-4F32-AD2F-EAC96C6DF0C1}" dt="2024-11-11T16:06:42.843" v="7008"/>
          <ac:spMkLst>
            <pc:docMk/>
            <pc:sldMk cId="1271538965" sldId="296"/>
            <ac:spMk id="543" creationId="{2A9163E2-F0BB-2EB0-C16F-C6A1371E2A07}"/>
          </ac:spMkLst>
        </pc:spChg>
        <pc:spChg chg="add del mod">
          <ac:chgData name="Alison Barnes" userId="aa6150f5-b1c2-4ce4-be68-90b52a46df6a" providerId="ADAL" clId="{FF016FD7-28E9-4F32-AD2F-EAC96C6DF0C1}" dt="2024-11-14T11:24:54.650" v="13887"/>
          <ac:spMkLst>
            <pc:docMk/>
            <pc:sldMk cId="1271538965" sldId="296"/>
            <ac:spMk id="543" creationId="{8DA1AA7B-6A73-DA03-A13D-14A247F2BCDD}"/>
          </ac:spMkLst>
        </pc:spChg>
        <pc:spChg chg="add del mod">
          <ac:chgData name="Alison Barnes" userId="aa6150f5-b1c2-4ce4-be68-90b52a46df6a" providerId="ADAL" clId="{FF016FD7-28E9-4F32-AD2F-EAC96C6DF0C1}" dt="2024-11-11T16:06:42.844" v="7010"/>
          <ac:spMkLst>
            <pc:docMk/>
            <pc:sldMk cId="1271538965" sldId="296"/>
            <ac:spMk id="544" creationId="{30229535-FFBD-7BEB-ABBD-13E2ECEFE0B3}"/>
          </ac:spMkLst>
        </pc:spChg>
        <pc:spChg chg="add del mod">
          <ac:chgData name="Alison Barnes" userId="aa6150f5-b1c2-4ce4-be68-90b52a46df6a" providerId="ADAL" clId="{FF016FD7-28E9-4F32-AD2F-EAC96C6DF0C1}" dt="2024-11-14T11:24:54.651" v="13889"/>
          <ac:spMkLst>
            <pc:docMk/>
            <pc:sldMk cId="1271538965" sldId="296"/>
            <ac:spMk id="544" creationId="{5D546B05-4A42-892C-449A-10E87EAC403A}"/>
          </ac:spMkLst>
        </pc:spChg>
        <pc:spChg chg="add del mod">
          <ac:chgData name="Alison Barnes" userId="aa6150f5-b1c2-4ce4-be68-90b52a46df6a" providerId="ADAL" clId="{FF016FD7-28E9-4F32-AD2F-EAC96C6DF0C1}" dt="2024-11-11T16:06:42.845" v="7012"/>
          <ac:spMkLst>
            <pc:docMk/>
            <pc:sldMk cId="1271538965" sldId="296"/>
            <ac:spMk id="545" creationId="{6B7A3C4A-B7E2-0519-DC15-DEC6B7B78064}"/>
          </ac:spMkLst>
        </pc:spChg>
        <pc:spChg chg="add del mod">
          <ac:chgData name="Alison Barnes" userId="aa6150f5-b1c2-4ce4-be68-90b52a46df6a" providerId="ADAL" clId="{FF016FD7-28E9-4F32-AD2F-EAC96C6DF0C1}" dt="2024-11-14T11:24:54.653" v="13891"/>
          <ac:spMkLst>
            <pc:docMk/>
            <pc:sldMk cId="1271538965" sldId="296"/>
            <ac:spMk id="545" creationId="{DF1ED83A-8355-6A3E-7EFE-34D8EEAA0D30}"/>
          </ac:spMkLst>
        </pc:spChg>
        <pc:spChg chg="add del mod">
          <ac:chgData name="Alison Barnes" userId="aa6150f5-b1c2-4ce4-be68-90b52a46df6a" providerId="ADAL" clId="{FF016FD7-28E9-4F32-AD2F-EAC96C6DF0C1}" dt="2024-11-11T16:06:42.845" v="7014"/>
          <ac:spMkLst>
            <pc:docMk/>
            <pc:sldMk cId="1271538965" sldId="296"/>
            <ac:spMk id="546" creationId="{253B0F19-6223-4482-079E-7A65E1E48E1A}"/>
          </ac:spMkLst>
        </pc:spChg>
        <pc:spChg chg="add del mod">
          <ac:chgData name="Alison Barnes" userId="aa6150f5-b1c2-4ce4-be68-90b52a46df6a" providerId="ADAL" clId="{FF016FD7-28E9-4F32-AD2F-EAC96C6DF0C1}" dt="2024-11-14T11:24:54.654" v="13893"/>
          <ac:spMkLst>
            <pc:docMk/>
            <pc:sldMk cId="1271538965" sldId="296"/>
            <ac:spMk id="546" creationId="{B6853017-E0AC-E19E-C008-B34A8A074169}"/>
          </ac:spMkLst>
        </pc:spChg>
        <pc:spChg chg="add del mod">
          <ac:chgData name="Alison Barnes" userId="aa6150f5-b1c2-4ce4-be68-90b52a46df6a" providerId="ADAL" clId="{FF016FD7-28E9-4F32-AD2F-EAC96C6DF0C1}" dt="2024-11-14T11:24:54.655" v="13895"/>
          <ac:spMkLst>
            <pc:docMk/>
            <pc:sldMk cId="1271538965" sldId="296"/>
            <ac:spMk id="547" creationId="{3CA27035-282C-4D19-7A20-39FF55093C6F}"/>
          </ac:spMkLst>
        </pc:spChg>
        <pc:spChg chg="add del mod">
          <ac:chgData name="Alison Barnes" userId="aa6150f5-b1c2-4ce4-be68-90b52a46df6a" providerId="ADAL" clId="{FF016FD7-28E9-4F32-AD2F-EAC96C6DF0C1}" dt="2024-11-11T16:06:42.846" v="7016"/>
          <ac:spMkLst>
            <pc:docMk/>
            <pc:sldMk cId="1271538965" sldId="296"/>
            <ac:spMk id="547" creationId="{CDC61602-B63B-0340-FB4B-BB16E521E04F}"/>
          </ac:spMkLst>
        </pc:spChg>
        <pc:spChg chg="add del mod">
          <ac:chgData name="Alison Barnes" userId="aa6150f5-b1c2-4ce4-be68-90b52a46df6a" providerId="ADAL" clId="{FF016FD7-28E9-4F32-AD2F-EAC96C6DF0C1}" dt="2024-11-14T11:24:54.656" v="13897"/>
          <ac:spMkLst>
            <pc:docMk/>
            <pc:sldMk cId="1271538965" sldId="296"/>
            <ac:spMk id="548" creationId="{41EE5DD8-7E40-A523-AF21-54D56648BCEB}"/>
          </ac:spMkLst>
        </pc:spChg>
        <pc:spChg chg="add del mod">
          <ac:chgData name="Alison Barnes" userId="aa6150f5-b1c2-4ce4-be68-90b52a46df6a" providerId="ADAL" clId="{FF016FD7-28E9-4F32-AD2F-EAC96C6DF0C1}" dt="2024-11-11T16:06:42.846" v="7018"/>
          <ac:spMkLst>
            <pc:docMk/>
            <pc:sldMk cId="1271538965" sldId="296"/>
            <ac:spMk id="548" creationId="{7CCB95BE-A76F-4B0E-A0AD-5983C97C7483}"/>
          </ac:spMkLst>
        </pc:spChg>
        <pc:spChg chg="add del mod">
          <ac:chgData name="Alison Barnes" userId="aa6150f5-b1c2-4ce4-be68-90b52a46df6a" providerId="ADAL" clId="{FF016FD7-28E9-4F32-AD2F-EAC96C6DF0C1}" dt="2024-11-14T11:24:54.658" v="13899"/>
          <ac:spMkLst>
            <pc:docMk/>
            <pc:sldMk cId="1271538965" sldId="296"/>
            <ac:spMk id="549" creationId="{24F60C14-D1AC-69ED-22FF-0B7DE1D18549}"/>
          </ac:spMkLst>
        </pc:spChg>
        <pc:spChg chg="add del mod">
          <ac:chgData name="Alison Barnes" userId="aa6150f5-b1c2-4ce4-be68-90b52a46df6a" providerId="ADAL" clId="{FF016FD7-28E9-4F32-AD2F-EAC96C6DF0C1}" dt="2024-11-11T16:06:42.848" v="7020"/>
          <ac:spMkLst>
            <pc:docMk/>
            <pc:sldMk cId="1271538965" sldId="296"/>
            <ac:spMk id="549" creationId="{7FF347F4-B606-DB31-51DE-AE313A098F9D}"/>
          </ac:spMkLst>
        </pc:spChg>
        <pc:spChg chg="add del mod">
          <ac:chgData name="Alison Barnes" userId="aa6150f5-b1c2-4ce4-be68-90b52a46df6a" providerId="ADAL" clId="{FF016FD7-28E9-4F32-AD2F-EAC96C6DF0C1}" dt="2024-11-11T16:06:42.848" v="7022"/>
          <ac:spMkLst>
            <pc:docMk/>
            <pc:sldMk cId="1271538965" sldId="296"/>
            <ac:spMk id="550" creationId="{29C00412-D3FB-E847-F7F7-A77893D0CA41}"/>
          </ac:spMkLst>
        </pc:spChg>
        <pc:spChg chg="add del mod">
          <ac:chgData name="Alison Barnes" userId="aa6150f5-b1c2-4ce4-be68-90b52a46df6a" providerId="ADAL" clId="{FF016FD7-28E9-4F32-AD2F-EAC96C6DF0C1}" dt="2024-11-14T11:24:54.659" v="13901"/>
          <ac:spMkLst>
            <pc:docMk/>
            <pc:sldMk cId="1271538965" sldId="296"/>
            <ac:spMk id="550" creationId="{5DC41E25-EACF-ED4A-1C14-1E59777348E0}"/>
          </ac:spMkLst>
        </pc:spChg>
        <pc:spChg chg="add del mod">
          <ac:chgData name="Alison Barnes" userId="aa6150f5-b1c2-4ce4-be68-90b52a46df6a" providerId="ADAL" clId="{FF016FD7-28E9-4F32-AD2F-EAC96C6DF0C1}" dt="2024-11-14T11:24:54.660" v="13903"/>
          <ac:spMkLst>
            <pc:docMk/>
            <pc:sldMk cId="1271538965" sldId="296"/>
            <ac:spMk id="551" creationId="{1DDB87E5-D43E-E8B5-A71C-BB2AF4C0336B}"/>
          </ac:spMkLst>
        </pc:spChg>
        <pc:spChg chg="add del mod">
          <ac:chgData name="Alison Barnes" userId="aa6150f5-b1c2-4ce4-be68-90b52a46df6a" providerId="ADAL" clId="{FF016FD7-28E9-4F32-AD2F-EAC96C6DF0C1}" dt="2024-11-11T16:06:42.850" v="7024"/>
          <ac:spMkLst>
            <pc:docMk/>
            <pc:sldMk cId="1271538965" sldId="296"/>
            <ac:spMk id="551" creationId="{DFF108D4-E92C-CC92-04B9-F7A6E1556E7A}"/>
          </ac:spMkLst>
        </pc:spChg>
        <pc:spChg chg="add del mod">
          <ac:chgData name="Alison Barnes" userId="aa6150f5-b1c2-4ce4-be68-90b52a46df6a" providerId="ADAL" clId="{FF016FD7-28E9-4F32-AD2F-EAC96C6DF0C1}" dt="2024-11-11T16:06:48.120" v="7269"/>
          <ac:spMkLst>
            <pc:docMk/>
            <pc:sldMk cId="1271538965" sldId="296"/>
            <ac:spMk id="552" creationId="{29EEF8D9-8E7E-DD9C-DF6A-A8960DB96360}"/>
          </ac:spMkLst>
        </pc:spChg>
        <pc:spChg chg="add del mod">
          <ac:chgData name="Alison Barnes" userId="aa6150f5-b1c2-4ce4-be68-90b52a46df6a" providerId="ADAL" clId="{FF016FD7-28E9-4F32-AD2F-EAC96C6DF0C1}" dt="2024-11-14T11:24:54.664" v="13905"/>
          <ac:spMkLst>
            <pc:docMk/>
            <pc:sldMk cId="1271538965" sldId="296"/>
            <ac:spMk id="552" creationId="{FA89CCC4-2C24-F0DC-54B0-E3CD834B329F}"/>
          </ac:spMkLst>
        </pc:spChg>
        <pc:spChg chg="add del mod">
          <ac:chgData name="Alison Barnes" userId="aa6150f5-b1c2-4ce4-be68-90b52a46df6a" providerId="ADAL" clId="{FF016FD7-28E9-4F32-AD2F-EAC96C6DF0C1}" dt="2024-11-14T11:24:54.666" v="13907"/>
          <ac:spMkLst>
            <pc:docMk/>
            <pc:sldMk cId="1271538965" sldId="296"/>
            <ac:spMk id="553" creationId="{4314C41F-B361-F6DE-BA39-E0160641318D}"/>
          </ac:spMkLst>
        </pc:spChg>
        <pc:spChg chg="add del mod">
          <ac:chgData name="Alison Barnes" userId="aa6150f5-b1c2-4ce4-be68-90b52a46df6a" providerId="ADAL" clId="{FF016FD7-28E9-4F32-AD2F-EAC96C6DF0C1}" dt="2024-11-11T16:39:17.067" v="8525"/>
          <ac:spMkLst>
            <pc:docMk/>
            <pc:sldMk cId="1271538965" sldId="296"/>
            <ac:spMk id="553" creationId="{B3D18400-2466-879B-503E-57E003B18800}"/>
          </ac:spMkLst>
        </pc:spChg>
        <pc:spChg chg="add del mod">
          <ac:chgData name="Alison Barnes" userId="aa6150f5-b1c2-4ce4-be68-90b52a46df6a" providerId="ADAL" clId="{FF016FD7-28E9-4F32-AD2F-EAC96C6DF0C1}" dt="2024-11-11T16:39:17.068" v="8527"/>
          <ac:spMkLst>
            <pc:docMk/>
            <pc:sldMk cId="1271538965" sldId="296"/>
            <ac:spMk id="554" creationId="{38C17FC9-F895-076C-D359-6AB164D8F647}"/>
          </ac:spMkLst>
        </pc:spChg>
        <pc:spChg chg="add del mod">
          <ac:chgData name="Alison Barnes" userId="aa6150f5-b1c2-4ce4-be68-90b52a46df6a" providerId="ADAL" clId="{FF016FD7-28E9-4F32-AD2F-EAC96C6DF0C1}" dt="2024-11-14T11:24:54.667" v="13909"/>
          <ac:spMkLst>
            <pc:docMk/>
            <pc:sldMk cId="1271538965" sldId="296"/>
            <ac:spMk id="554" creationId="{8D9DE154-AEE3-6BF1-D5EB-0C8035211CCA}"/>
          </ac:spMkLst>
        </pc:spChg>
        <pc:spChg chg="add del mod">
          <ac:chgData name="Alison Barnes" userId="aa6150f5-b1c2-4ce4-be68-90b52a46df6a" providerId="ADAL" clId="{FF016FD7-28E9-4F32-AD2F-EAC96C6DF0C1}" dt="2024-11-11T16:39:17.068" v="8529"/>
          <ac:spMkLst>
            <pc:docMk/>
            <pc:sldMk cId="1271538965" sldId="296"/>
            <ac:spMk id="555" creationId="{308BB000-6E07-4E46-915F-1D61491A7D4F}"/>
          </ac:spMkLst>
        </pc:spChg>
        <pc:spChg chg="add del mod">
          <ac:chgData name="Alison Barnes" userId="aa6150f5-b1c2-4ce4-be68-90b52a46df6a" providerId="ADAL" clId="{FF016FD7-28E9-4F32-AD2F-EAC96C6DF0C1}" dt="2024-11-14T11:24:54.669" v="13911"/>
          <ac:spMkLst>
            <pc:docMk/>
            <pc:sldMk cId="1271538965" sldId="296"/>
            <ac:spMk id="555" creationId="{9311A461-1BFF-F196-37E7-7E296B01F3C1}"/>
          </ac:spMkLst>
        </pc:spChg>
        <pc:spChg chg="add del mod">
          <ac:chgData name="Alison Barnes" userId="aa6150f5-b1c2-4ce4-be68-90b52a46df6a" providerId="ADAL" clId="{FF016FD7-28E9-4F32-AD2F-EAC96C6DF0C1}" dt="2024-11-14T11:24:54.670" v="13913"/>
          <ac:spMkLst>
            <pc:docMk/>
            <pc:sldMk cId="1271538965" sldId="296"/>
            <ac:spMk id="556" creationId="{1E01E718-BAE2-AF85-C16F-B5628F1C6E02}"/>
          </ac:spMkLst>
        </pc:spChg>
        <pc:spChg chg="add del mod">
          <ac:chgData name="Alison Barnes" userId="aa6150f5-b1c2-4ce4-be68-90b52a46df6a" providerId="ADAL" clId="{FF016FD7-28E9-4F32-AD2F-EAC96C6DF0C1}" dt="2024-11-11T16:39:17.069" v="8531"/>
          <ac:spMkLst>
            <pc:docMk/>
            <pc:sldMk cId="1271538965" sldId="296"/>
            <ac:spMk id="556" creationId="{9D682423-A27E-B3A4-634B-D666DC593B1C}"/>
          </ac:spMkLst>
        </pc:spChg>
        <pc:spChg chg="add del mod">
          <ac:chgData name="Alison Barnes" userId="aa6150f5-b1c2-4ce4-be68-90b52a46df6a" providerId="ADAL" clId="{FF016FD7-28E9-4F32-AD2F-EAC96C6DF0C1}" dt="2024-11-14T11:24:54.672" v="13915"/>
          <ac:spMkLst>
            <pc:docMk/>
            <pc:sldMk cId="1271538965" sldId="296"/>
            <ac:spMk id="557" creationId="{3EE5B26E-1115-4132-90D1-A1B091D39017}"/>
          </ac:spMkLst>
        </pc:spChg>
        <pc:spChg chg="add del mod">
          <ac:chgData name="Alison Barnes" userId="aa6150f5-b1c2-4ce4-be68-90b52a46df6a" providerId="ADAL" clId="{FF016FD7-28E9-4F32-AD2F-EAC96C6DF0C1}" dt="2024-11-11T16:39:17.070" v="8533"/>
          <ac:spMkLst>
            <pc:docMk/>
            <pc:sldMk cId="1271538965" sldId="296"/>
            <ac:spMk id="557" creationId="{8E977FF6-2830-F4D7-E855-5576FB7FA3D9}"/>
          </ac:spMkLst>
        </pc:spChg>
        <pc:spChg chg="add del mod">
          <ac:chgData name="Alison Barnes" userId="aa6150f5-b1c2-4ce4-be68-90b52a46df6a" providerId="ADAL" clId="{FF016FD7-28E9-4F32-AD2F-EAC96C6DF0C1}" dt="2024-11-11T16:39:17.070" v="8535"/>
          <ac:spMkLst>
            <pc:docMk/>
            <pc:sldMk cId="1271538965" sldId="296"/>
            <ac:spMk id="558" creationId="{441D9ED4-66E9-FB8F-39DE-3C5EB9429C6F}"/>
          </ac:spMkLst>
        </pc:spChg>
        <pc:spChg chg="add del mod">
          <ac:chgData name="Alison Barnes" userId="aa6150f5-b1c2-4ce4-be68-90b52a46df6a" providerId="ADAL" clId="{FF016FD7-28E9-4F32-AD2F-EAC96C6DF0C1}" dt="2024-11-14T11:24:54.673" v="13917"/>
          <ac:spMkLst>
            <pc:docMk/>
            <pc:sldMk cId="1271538965" sldId="296"/>
            <ac:spMk id="558" creationId="{A0C4EB86-D67F-2EB0-7E1E-689A4679E1C1}"/>
          </ac:spMkLst>
        </pc:spChg>
        <pc:spChg chg="add del mod">
          <ac:chgData name="Alison Barnes" userId="aa6150f5-b1c2-4ce4-be68-90b52a46df6a" providerId="ADAL" clId="{FF016FD7-28E9-4F32-AD2F-EAC96C6DF0C1}" dt="2024-11-14T11:24:54.674" v="13919"/>
          <ac:spMkLst>
            <pc:docMk/>
            <pc:sldMk cId="1271538965" sldId="296"/>
            <ac:spMk id="559" creationId="{1AF804CC-27C1-CDDF-10B9-D4D60202CEFB}"/>
          </ac:spMkLst>
        </pc:spChg>
        <pc:spChg chg="add del mod">
          <ac:chgData name="Alison Barnes" userId="aa6150f5-b1c2-4ce4-be68-90b52a46df6a" providerId="ADAL" clId="{FF016FD7-28E9-4F32-AD2F-EAC96C6DF0C1}" dt="2024-11-11T16:39:17.071" v="8537"/>
          <ac:spMkLst>
            <pc:docMk/>
            <pc:sldMk cId="1271538965" sldId="296"/>
            <ac:spMk id="559" creationId="{F274686B-DFC4-0D67-354B-2485775A3F32}"/>
          </ac:spMkLst>
        </pc:spChg>
        <pc:spChg chg="add del mod">
          <ac:chgData name="Alison Barnes" userId="aa6150f5-b1c2-4ce4-be68-90b52a46df6a" providerId="ADAL" clId="{FF016FD7-28E9-4F32-AD2F-EAC96C6DF0C1}" dt="2024-11-11T16:39:17.072" v="8539"/>
          <ac:spMkLst>
            <pc:docMk/>
            <pc:sldMk cId="1271538965" sldId="296"/>
            <ac:spMk id="560" creationId="{53C83D14-DB77-5DC3-4887-F3E3BB96C620}"/>
          </ac:spMkLst>
        </pc:spChg>
        <pc:spChg chg="add del mod">
          <ac:chgData name="Alison Barnes" userId="aa6150f5-b1c2-4ce4-be68-90b52a46df6a" providerId="ADAL" clId="{FF016FD7-28E9-4F32-AD2F-EAC96C6DF0C1}" dt="2024-11-14T11:24:54.676" v="13921"/>
          <ac:spMkLst>
            <pc:docMk/>
            <pc:sldMk cId="1271538965" sldId="296"/>
            <ac:spMk id="560" creationId="{742C6862-E5B7-3040-6644-EEE4078A9C09}"/>
          </ac:spMkLst>
        </pc:spChg>
        <pc:spChg chg="add del mod">
          <ac:chgData name="Alison Barnes" userId="aa6150f5-b1c2-4ce4-be68-90b52a46df6a" providerId="ADAL" clId="{FF016FD7-28E9-4F32-AD2F-EAC96C6DF0C1}" dt="2024-11-14T11:24:54.677" v="13923"/>
          <ac:spMkLst>
            <pc:docMk/>
            <pc:sldMk cId="1271538965" sldId="296"/>
            <ac:spMk id="561" creationId="{0C8D34CF-C054-0855-0093-46DF1CE14A28}"/>
          </ac:spMkLst>
        </pc:spChg>
        <pc:spChg chg="add del mod">
          <ac:chgData name="Alison Barnes" userId="aa6150f5-b1c2-4ce4-be68-90b52a46df6a" providerId="ADAL" clId="{FF016FD7-28E9-4F32-AD2F-EAC96C6DF0C1}" dt="2024-11-11T16:39:17.072" v="8541"/>
          <ac:spMkLst>
            <pc:docMk/>
            <pc:sldMk cId="1271538965" sldId="296"/>
            <ac:spMk id="561" creationId="{6DD9B08E-D50B-463B-B409-A1EC43E4FB42}"/>
          </ac:spMkLst>
        </pc:spChg>
        <pc:spChg chg="add del mod">
          <ac:chgData name="Alison Barnes" userId="aa6150f5-b1c2-4ce4-be68-90b52a46df6a" providerId="ADAL" clId="{FF016FD7-28E9-4F32-AD2F-EAC96C6DF0C1}" dt="2024-11-14T11:24:54.678" v="13925"/>
          <ac:spMkLst>
            <pc:docMk/>
            <pc:sldMk cId="1271538965" sldId="296"/>
            <ac:spMk id="562" creationId="{37963B06-D9D8-B32B-83DA-FBF61CE82671}"/>
          </ac:spMkLst>
        </pc:spChg>
        <pc:spChg chg="add del mod">
          <ac:chgData name="Alison Barnes" userId="aa6150f5-b1c2-4ce4-be68-90b52a46df6a" providerId="ADAL" clId="{FF016FD7-28E9-4F32-AD2F-EAC96C6DF0C1}" dt="2024-11-11T16:39:17.073" v="8543"/>
          <ac:spMkLst>
            <pc:docMk/>
            <pc:sldMk cId="1271538965" sldId="296"/>
            <ac:spMk id="562" creationId="{BB792570-8DB7-3BF2-1DAD-D727B015F27F}"/>
          </ac:spMkLst>
        </pc:spChg>
        <pc:spChg chg="add del mod">
          <ac:chgData name="Alison Barnes" userId="aa6150f5-b1c2-4ce4-be68-90b52a46df6a" providerId="ADAL" clId="{FF016FD7-28E9-4F32-AD2F-EAC96C6DF0C1}" dt="2024-11-14T11:24:54.680" v="13927"/>
          <ac:spMkLst>
            <pc:docMk/>
            <pc:sldMk cId="1271538965" sldId="296"/>
            <ac:spMk id="563" creationId="{13DBA363-ED4E-7DA5-3617-23ED39BC4858}"/>
          </ac:spMkLst>
        </pc:spChg>
        <pc:spChg chg="add del mod">
          <ac:chgData name="Alison Barnes" userId="aa6150f5-b1c2-4ce4-be68-90b52a46df6a" providerId="ADAL" clId="{FF016FD7-28E9-4F32-AD2F-EAC96C6DF0C1}" dt="2024-11-11T16:39:17.074" v="8545"/>
          <ac:spMkLst>
            <pc:docMk/>
            <pc:sldMk cId="1271538965" sldId="296"/>
            <ac:spMk id="563" creationId="{737E7331-6DDE-55CB-2E41-6191244E5CB3}"/>
          </ac:spMkLst>
        </pc:spChg>
        <pc:spChg chg="add del mod">
          <ac:chgData name="Alison Barnes" userId="aa6150f5-b1c2-4ce4-be68-90b52a46df6a" providerId="ADAL" clId="{FF016FD7-28E9-4F32-AD2F-EAC96C6DF0C1}" dt="2024-11-14T11:24:54.681" v="13929"/>
          <ac:spMkLst>
            <pc:docMk/>
            <pc:sldMk cId="1271538965" sldId="296"/>
            <ac:spMk id="564" creationId="{B6A9F1B0-C242-C79F-EAF7-013A399DE008}"/>
          </ac:spMkLst>
        </pc:spChg>
        <pc:spChg chg="add del mod">
          <ac:chgData name="Alison Barnes" userId="aa6150f5-b1c2-4ce4-be68-90b52a46df6a" providerId="ADAL" clId="{FF016FD7-28E9-4F32-AD2F-EAC96C6DF0C1}" dt="2024-11-11T16:39:17.074" v="8547"/>
          <ac:spMkLst>
            <pc:docMk/>
            <pc:sldMk cId="1271538965" sldId="296"/>
            <ac:spMk id="564" creationId="{EE415F93-3619-FA4A-2BF4-3326A4BC2281}"/>
          </ac:spMkLst>
        </pc:spChg>
        <pc:spChg chg="add del mod">
          <ac:chgData name="Alison Barnes" userId="aa6150f5-b1c2-4ce4-be68-90b52a46df6a" providerId="ADAL" clId="{FF016FD7-28E9-4F32-AD2F-EAC96C6DF0C1}" dt="2024-11-14T11:24:54.682" v="13931"/>
          <ac:spMkLst>
            <pc:docMk/>
            <pc:sldMk cId="1271538965" sldId="296"/>
            <ac:spMk id="565" creationId="{24EA5077-7C42-D560-C765-681937AFE02F}"/>
          </ac:spMkLst>
        </pc:spChg>
        <pc:spChg chg="add del mod">
          <ac:chgData name="Alison Barnes" userId="aa6150f5-b1c2-4ce4-be68-90b52a46df6a" providerId="ADAL" clId="{FF016FD7-28E9-4F32-AD2F-EAC96C6DF0C1}" dt="2024-11-11T16:39:17.076" v="8549"/>
          <ac:spMkLst>
            <pc:docMk/>
            <pc:sldMk cId="1271538965" sldId="296"/>
            <ac:spMk id="565" creationId="{72DBC3AD-7283-3A67-7573-37AA695CEF18}"/>
          </ac:spMkLst>
        </pc:spChg>
        <pc:spChg chg="add del mod">
          <ac:chgData name="Alison Barnes" userId="aa6150f5-b1c2-4ce4-be68-90b52a46df6a" providerId="ADAL" clId="{FF016FD7-28E9-4F32-AD2F-EAC96C6DF0C1}" dt="2024-11-14T11:24:54.684" v="13933"/>
          <ac:spMkLst>
            <pc:docMk/>
            <pc:sldMk cId="1271538965" sldId="296"/>
            <ac:spMk id="566" creationId="{737826D1-FA2F-16AB-E857-86C3A1D11F48}"/>
          </ac:spMkLst>
        </pc:spChg>
        <pc:spChg chg="add del mod">
          <ac:chgData name="Alison Barnes" userId="aa6150f5-b1c2-4ce4-be68-90b52a46df6a" providerId="ADAL" clId="{FF016FD7-28E9-4F32-AD2F-EAC96C6DF0C1}" dt="2024-11-11T16:39:17.076" v="8551"/>
          <ac:spMkLst>
            <pc:docMk/>
            <pc:sldMk cId="1271538965" sldId="296"/>
            <ac:spMk id="566" creationId="{7D6E46E6-5DC8-556F-555E-F4926E8A4CAD}"/>
          </ac:spMkLst>
        </pc:spChg>
        <pc:spChg chg="add del mod">
          <ac:chgData name="Alison Barnes" userId="aa6150f5-b1c2-4ce4-be68-90b52a46df6a" providerId="ADAL" clId="{FF016FD7-28E9-4F32-AD2F-EAC96C6DF0C1}" dt="2024-11-14T11:24:54.685" v="13935"/>
          <ac:spMkLst>
            <pc:docMk/>
            <pc:sldMk cId="1271538965" sldId="296"/>
            <ac:spMk id="567" creationId="{BBAC9452-4516-9FE2-028C-173142DDB190}"/>
          </ac:spMkLst>
        </pc:spChg>
        <pc:spChg chg="add del mod">
          <ac:chgData name="Alison Barnes" userId="aa6150f5-b1c2-4ce4-be68-90b52a46df6a" providerId="ADAL" clId="{FF016FD7-28E9-4F32-AD2F-EAC96C6DF0C1}" dt="2024-11-11T16:39:17.077" v="8553"/>
          <ac:spMkLst>
            <pc:docMk/>
            <pc:sldMk cId="1271538965" sldId="296"/>
            <ac:spMk id="567" creationId="{F9D4B6DF-70C2-81CD-35BF-5BA9A8ED806C}"/>
          </ac:spMkLst>
        </pc:spChg>
        <pc:spChg chg="add del mod">
          <ac:chgData name="Alison Barnes" userId="aa6150f5-b1c2-4ce4-be68-90b52a46df6a" providerId="ADAL" clId="{FF016FD7-28E9-4F32-AD2F-EAC96C6DF0C1}" dt="2024-11-14T11:24:54.686" v="13937"/>
          <ac:spMkLst>
            <pc:docMk/>
            <pc:sldMk cId="1271538965" sldId="296"/>
            <ac:spMk id="568" creationId="{671D74D5-FBEA-EFC3-F591-6B16BABA5889}"/>
          </ac:spMkLst>
        </pc:spChg>
        <pc:spChg chg="add del mod">
          <ac:chgData name="Alison Barnes" userId="aa6150f5-b1c2-4ce4-be68-90b52a46df6a" providerId="ADAL" clId="{FF016FD7-28E9-4F32-AD2F-EAC96C6DF0C1}" dt="2024-11-11T16:39:17.078" v="8555"/>
          <ac:spMkLst>
            <pc:docMk/>
            <pc:sldMk cId="1271538965" sldId="296"/>
            <ac:spMk id="568" creationId="{A9052247-C8E9-1B78-D001-2BF924B04EF6}"/>
          </ac:spMkLst>
        </pc:spChg>
        <pc:spChg chg="add del mod">
          <ac:chgData name="Alison Barnes" userId="aa6150f5-b1c2-4ce4-be68-90b52a46df6a" providerId="ADAL" clId="{FF016FD7-28E9-4F32-AD2F-EAC96C6DF0C1}" dt="2024-11-11T16:39:17.078" v="8557"/>
          <ac:spMkLst>
            <pc:docMk/>
            <pc:sldMk cId="1271538965" sldId="296"/>
            <ac:spMk id="569" creationId="{0FBEA96F-7ABA-1E0E-EB7F-207A6FFB027B}"/>
          </ac:spMkLst>
        </pc:spChg>
        <pc:spChg chg="add del mod">
          <ac:chgData name="Alison Barnes" userId="aa6150f5-b1c2-4ce4-be68-90b52a46df6a" providerId="ADAL" clId="{FF016FD7-28E9-4F32-AD2F-EAC96C6DF0C1}" dt="2024-11-14T11:24:54.687" v="13939"/>
          <ac:spMkLst>
            <pc:docMk/>
            <pc:sldMk cId="1271538965" sldId="296"/>
            <ac:spMk id="569" creationId="{366BA92D-BD76-0158-8E22-9C08701F42C8}"/>
          </ac:spMkLst>
        </pc:spChg>
        <pc:spChg chg="add del mod">
          <ac:chgData name="Alison Barnes" userId="aa6150f5-b1c2-4ce4-be68-90b52a46df6a" providerId="ADAL" clId="{FF016FD7-28E9-4F32-AD2F-EAC96C6DF0C1}" dt="2024-11-11T16:39:21.332" v="8785"/>
          <ac:spMkLst>
            <pc:docMk/>
            <pc:sldMk cId="1271538965" sldId="296"/>
            <ac:spMk id="570" creationId="{B2EAA112-A6B6-96D2-BFC3-773B80805129}"/>
          </ac:spMkLst>
        </pc:spChg>
        <pc:spChg chg="add del mod">
          <ac:chgData name="Alison Barnes" userId="aa6150f5-b1c2-4ce4-be68-90b52a46df6a" providerId="ADAL" clId="{FF016FD7-28E9-4F32-AD2F-EAC96C6DF0C1}" dt="2024-11-14T11:24:54.688" v="13941"/>
          <ac:spMkLst>
            <pc:docMk/>
            <pc:sldMk cId="1271538965" sldId="296"/>
            <ac:spMk id="570" creationId="{F13EB571-3B13-96BB-5EAC-8BD4FF4B178A}"/>
          </ac:spMkLst>
        </pc:spChg>
        <pc:spChg chg="add del mod">
          <ac:chgData name="Alison Barnes" userId="aa6150f5-b1c2-4ce4-be68-90b52a46df6a" providerId="ADAL" clId="{FF016FD7-28E9-4F32-AD2F-EAC96C6DF0C1}" dt="2024-11-14T11:24:54.690" v="13943"/>
          <ac:spMkLst>
            <pc:docMk/>
            <pc:sldMk cId="1271538965" sldId="296"/>
            <ac:spMk id="571" creationId="{B97EFE1C-8846-8BBD-0718-8BB8E69F8687}"/>
          </ac:spMkLst>
        </pc:spChg>
        <pc:spChg chg="add del mod modVis">
          <ac:chgData name="Alison Barnes" userId="aa6150f5-b1c2-4ce4-be68-90b52a46df6a" providerId="ADAL" clId="{FF016FD7-28E9-4F32-AD2F-EAC96C6DF0C1}" dt="2024-11-11T16:39:17.248" v="8766"/>
          <ac:spMkLst>
            <pc:docMk/>
            <pc:sldMk cId="1271538965" sldId="296"/>
            <ac:spMk id="571" creationId="{C1A1E9A2-021E-4B5A-90EB-AC6DD664D4DC}"/>
          </ac:spMkLst>
        </pc:spChg>
        <pc:spChg chg="add del mod modVis">
          <ac:chgData name="Alison Barnes" userId="aa6150f5-b1c2-4ce4-be68-90b52a46df6a" providerId="ADAL" clId="{FF016FD7-28E9-4F32-AD2F-EAC96C6DF0C1}" dt="2024-11-11T16:39:17.248" v="8768"/>
          <ac:spMkLst>
            <pc:docMk/>
            <pc:sldMk cId="1271538965" sldId="296"/>
            <ac:spMk id="572" creationId="{80FA615E-58F1-4037-9E33-C6E4816B61E4}"/>
          </ac:spMkLst>
        </pc:spChg>
        <pc:spChg chg="add del mod">
          <ac:chgData name="Alison Barnes" userId="aa6150f5-b1c2-4ce4-be68-90b52a46df6a" providerId="ADAL" clId="{FF016FD7-28E9-4F32-AD2F-EAC96C6DF0C1}" dt="2024-11-14T11:24:54.691" v="13945"/>
          <ac:spMkLst>
            <pc:docMk/>
            <pc:sldMk cId="1271538965" sldId="296"/>
            <ac:spMk id="572" creationId="{AA700DB6-970B-8090-8D79-8B758DA04C6C}"/>
          </ac:spMkLst>
        </pc:spChg>
        <pc:spChg chg="add del mod modVis">
          <ac:chgData name="Alison Barnes" userId="aa6150f5-b1c2-4ce4-be68-90b52a46df6a" providerId="ADAL" clId="{FF016FD7-28E9-4F32-AD2F-EAC96C6DF0C1}" dt="2024-11-11T16:39:17.249" v="8770"/>
          <ac:spMkLst>
            <pc:docMk/>
            <pc:sldMk cId="1271538965" sldId="296"/>
            <ac:spMk id="573" creationId="{8D674373-2E81-472E-BF18-09FE16F9E503}"/>
          </ac:spMkLst>
        </pc:spChg>
        <pc:spChg chg="add del mod">
          <ac:chgData name="Alison Barnes" userId="aa6150f5-b1c2-4ce4-be68-90b52a46df6a" providerId="ADAL" clId="{FF016FD7-28E9-4F32-AD2F-EAC96C6DF0C1}" dt="2024-11-14T11:24:54.691" v="13947"/>
          <ac:spMkLst>
            <pc:docMk/>
            <pc:sldMk cId="1271538965" sldId="296"/>
            <ac:spMk id="573" creationId="{8F03A82E-791D-8182-0105-AF333A6A1612}"/>
          </ac:spMkLst>
        </pc:spChg>
        <pc:spChg chg="add del mod modVis">
          <ac:chgData name="Alison Barnes" userId="aa6150f5-b1c2-4ce4-be68-90b52a46df6a" providerId="ADAL" clId="{FF016FD7-28E9-4F32-AD2F-EAC96C6DF0C1}" dt="2024-11-11T16:39:17.250" v="8772"/>
          <ac:spMkLst>
            <pc:docMk/>
            <pc:sldMk cId="1271538965" sldId="296"/>
            <ac:spMk id="574" creationId="{24FF8013-52BF-4BAA-B022-723169D5FBEE}"/>
          </ac:spMkLst>
        </pc:spChg>
        <pc:spChg chg="add del mod">
          <ac:chgData name="Alison Barnes" userId="aa6150f5-b1c2-4ce4-be68-90b52a46df6a" providerId="ADAL" clId="{FF016FD7-28E9-4F32-AD2F-EAC96C6DF0C1}" dt="2024-11-14T11:24:54.693" v="13949"/>
          <ac:spMkLst>
            <pc:docMk/>
            <pc:sldMk cId="1271538965" sldId="296"/>
            <ac:spMk id="574" creationId="{592E5A6D-97BC-0323-73A7-ACE568F0031C}"/>
          </ac:spMkLst>
        </pc:spChg>
        <pc:spChg chg="add del mod">
          <ac:chgData name="Alison Barnes" userId="aa6150f5-b1c2-4ce4-be68-90b52a46df6a" providerId="ADAL" clId="{FF016FD7-28E9-4F32-AD2F-EAC96C6DF0C1}" dt="2024-11-14T11:24:54.694" v="13951"/>
          <ac:spMkLst>
            <pc:docMk/>
            <pc:sldMk cId="1271538965" sldId="296"/>
            <ac:spMk id="575" creationId="{07C5A684-3595-4B7B-0BA7-8E8C81137888}"/>
          </ac:spMkLst>
        </pc:spChg>
        <pc:spChg chg="add del mod modVis">
          <ac:chgData name="Alison Barnes" userId="aa6150f5-b1c2-4ce4-be68-90b52a46df6a" providerId="ADAL" clId="{FF016FD7-28E9-4F32-AD2F-EAC96C6DF0C1}" dt="2024-11-11T16:39:17.251" v="8774"/>
          <ac:spMkLst>
            <pc:docMk/>
            <pc:sldMk cId="1271538965" sldId="296"/>
            <ac:spMk id="575" creationId="{67048E4B-0C76-4103-AC56-D9BC8A278B7C}"/>
          </ac:spMkLst>
        </pc:spChg>
        <pc:spChg chg="add del mod modVis">
          <ac:chgData name="Alison Barnes" userId="aa6150f5-b1c2-4ce4-be68-90b52a46df6a" providerId="ADAL" clId="{FF016FD7-28E9-4F32-AD2F-EAC96C6DF0C1}" dt="2024-11-11T16:39:17.251" v="8776"/>
          <ac:spMkLst>
            <pc:docMk/>
            <pc:sldMk cId="1271538965" sldId="296"/>
            <ac:spMk id="576" creationId="{D0A8CFFE-52D0-457F-9970-9283F2A904C3}"/>
          </ac:spMkLst>
        </pc:spChg>
        <pc:spChg chg="add del mod">
          <ac:chgData name="Alison Barnes" userId="aa6150f5-b1c2-4ce4-be68-90b52a46df6a" providerId="ADAL" clId="{FF016FD7-28E9-4F32-AD2F-EAC96C6DF0C1}" dt="2024-11-14T11:24:54.695" v="13953"/>
          <ac:spMkLst>
            <pc:docMk/>
            <pc:sldMk cId="1271538965" sldId="296"/>
            <ac:spMk id="576" creationId="{EA9C9405-9628-31BF-C81B-95E8F7704219}"/>
          </ac:spMkLst>
        </pc:spChg>
        <pc:spChg chg="add del mod modVis">
          <ac:chgData name="Alison Barnes" userId="aa6150f5-b1c2-4ce4-be68-90b52a46df6a" providerId="ADAL" clId="{FF016FD7-28E9-4F32-AD2F-EAC96C6DF0C1}" dt="2024-11-11T16:39:17.252" v="8778"/>
          <ac:spMkLst>
            <pc:docMk/>
            <pc:sldMk cId="1271538965" sldId="296"/>
            <ac:spMk id="577" creationId="{5AD5A8B9-AEEA-4A64-B4CD-5C1FA451C003}"/>
          </ac:spMkLst>
        </pc:spChg>
        <pc:spChg chg="add del mod">
          <ac:chgData name="Alison Barnes" userId="aa6150f5-b1c2-4ce4-be68-90b52a46df6a" providerId="ADAL" clId="{FF016FD7-28E9-4F32-AD2F-EAC96C6DF0C1}" dt="2024-11-14T11:24:57.730" v="14226"/>
          <ac:spMkLst>
            <pc:docMk/>
            <pc:sldMk cId="1271538965" sldId="296"/>
            <ac:spMk id="577" creationId="{F7ADD278-06FB-B970-BA65-0A66282DA0C2}"/>
          </ac:spMkLst>
        </pc:spChg>
        <pc:spChg chg="add del mod modVis">
          <ac:chgData name="Alison Barnes" userId="aa6150f5-b1c2-4ce4-be68-90b52a46df6a" providerId="ADAL" clId="{FF016FD7-28E9-4F32-AD2F-EAC96C6DF0C1}" dt="2024-11-11T16:39:17.253" v="8780"/>
          <ac:spMkLst>
            <pc:docMk/>
            <pc:sldMk cId="1271538965" sldId="296"/>
            <ac:spMk id="578" creationId="{2350659D-D203-4CED-A244-604913A42E7B}"/>
          </ac:spMkLst>
        </pc:spChg>
        <pc:spChg chg="add del mod modVis">
          <ac:chgData name="Alison Barnes" userId="aa6150f5-b1c2-4ce4-be68-90b52a46df6a" providerId="ADAL" clId="{FF016FD7-28E9-4F32-AD2F-EAC96C6DF0C1}" dt="2024-11-14T11:24:54.949" v="14207"/>
          <ac:spMkLst>
            <pc:docMk/>
            <pc:sldMk cId="1271538965" sldId="296"/>
            <ac:spMk id="578" creationId="{C1A1E9A2-021E-4B5A-90EB-AC6DD664D4DC}"/>
          </ac:spMkLst>
        </pc:spChg>
        <pc:spChg chg="add del mod modVis">
          <ac:chgData name="Alison Barnes" userId="aa6150f5-b1c2-4ce4-be68-90b52a46df6a" providerId="ADAL" clId="{FF016FD7-28E9-4F32-AD2F-EAC96C6DF0C1}" dt="2024-11-11T16:39:17.253" v="8782"/>
          <ac:spMkLst>
            <pc:docMk/>
            <pc:sldMk cId="1271538965" sldId="296"/>
            <ac:spMk id="579" creationId="{476912F7-FFF2-4EF7-A6F9-16368ED4B38F}"/>
          </ac:spMkLst>
        </pc:spChg>
        <pc:spChg chg="add del mod modVis">
          <ac:chgData name="Alison Barnes" userId="aa6150f5-b1c2-4ce4-be68-90b52a46df6a" providerId="ADAL" clId="{FF016FD7-28E9-4F32-AD2F-EAC96C6DF0C1}" dt="2024-11-14T11:24:54.951" v="14209"/>
          <ac:spMkLst>
            <pc:docMk/>
            <pc:sldMk cId="1271538965" sldId="296"/>
            <ac:spMk id="579" creationId="{80FA615E-58F1-4037-9E33-C6E4816B61E4}"/>
          </ac:spMkLst>
        </pc:spChg>
        <pc:spChg chg="add del mod modVis">
          <ac:chgData name="Alison Barnes" userId="aa6150f5-b1c2-4ce4-be68-90b52a46df6a" providerId="ADAL" clId="{FF016FD7-28E9-4F32-AD2F-EAC96C6DF0C1}" dt="2024-11-14T11:24:54.952" v="14211"/>
          <ac:spMkLst>
            <pc:docMk/>
            <pc:sldMk cId="1271538965" sldId="296"/>
            <ac:spMk id="580" creationId="{8D674373-2E81-472E-BF18-09FE16F9E503}"/>
          </ac:spMkLst>
        </pc:spChg>
        <pc:spChg chg="add del mod">
          <ac:chgData name="Alison Barnes" userId="aa6150f5-b1c2-4ce4-be68-90b52a46df6a" providerId="ADAL" clId="{FF016FD7-28E9-4F32-AD2F-EAC96C6DF0C1}" dt="2024-11-11T16:39:17.246" v="8762"/>
          <ac:spMkLst>
            <pc:docMk/>
            <pc:sldMk cId="1271538965" sldId="296"/>
            <ac:spMk id="580" creationId="{A26E6599-D690-F265-10C2-96E02CD6BF2C}"/>
          </ac:spMkLst>
        </pc:spChg>
        <pc:spChg chg="add del mod modVis">
          <ac:chgData name="Alison Barnes" userId="aa6150f5-b1c2-4ce4-be68-90b52a46df6a" providerId="ADAL" clId="{FF016FD7-28E9-4F32-AD2F-EAC96C6DF0C1}" dt="2024-11-14T11:24:54.953" v="14213"/>
          <ac:spMkLst>
            <pc:docMk/>
            <pc:sldMk cId="1271538965" sldId="296"/>
            <ac:spMk id="581" creationId="{24FF8013-52BF-4BAA-B022-723169D5FBEE}"/>
          </ac:spMkLst>
        </pc:spChg>
        <pc:spChg chg="add del mod">
          <ac:chgData name="Alison Barnes" userId="aa6150f5-b1c2-4ce4-be68-90b52a46df6a" providerId="ADAL" clId="{FF016FD7-28E9-4F32-AD2F-EAC96C6DF0C1}" dt="2024-11-11T16:39:17.247" v="8764"/>
          <ac:spMkLst>
            <pc:docMk/>
            <pc:sldMk cId="1271538965" sldId="296"/>
            <ac:spMk id="581" creationId="{5131FE8E-B95D-8C4D-4291-6CA9A9BC9991}"/>
          </ac:spMkLst>
        </pc:spChg>
        <pc:spChg chg="add del mod modVis">
          <ac:chgData name="Alison Barnes" userId="aa6150f5-b1c2-4ce4-be68-90b52a46df6a" providerId="ADAL" clId="{FF016FD7-28E9-4F32-AD2F-EAC96C6DF0C1}" dt="2024-11-14T11:24:54.954" v="14215"/>
          <ac:spMkLst>
            <pc:docMk/>
            <pc:sldMk cId="1271538965" sldId="296"/>
            <ac:spMk id="582" creationId="{67048E4B-0C76-4103-AC56-D9BC8A278B7C}"/>
          </ac:spMkLst>
        </pc:spChg>
        <pc:spChg chg="add del mod">
          <ac:chgData name="Alison Barnes" userId="aa6150f5-b1c2-4ce4-be68-90b52a46df6a" providerId="ADAL" clId="{FF016FD7-28E9-4F32-AD2F-EAC96C6DF0C1}" dt="2024-11-11T16:39:51.399" v="8929"/>
          <ac:spMkLst>
            <pc:docMk/>
            <pc:sldMk cId="1271538965" sldId="296"/>
            <ac:spMk id="582" creationId="{697DF69F-C372-0205-C44B-56B269536F6E}"/>
          </ac:spMkLst>
        </pc:spChg>
        <pc:spChg chg="add del mod modVis">
          <ac:chgData name="Alison Barnes" userId="aa6150f5-b1c2-4ce4-be68-90b52a46df6a" providerId="ADAL" clId="{FF016FD7-28E9-4F32-AD2F-EAC96C6DF0C1}" dt="2024-11-14T11:24:54.954" v="14217"/>
          <ac:spMkLst>
            <pc:docMk/>
            <pc:sldMk cId="1271538965" sldId="296"/>
            <ac:spMk id="583" creationId="{D0A8CFFE-52D0-457F-9970-9283F2A904C3}"/>
          </ac:spMkLst>
        </pc:spChg>
        <pc:spChg chg="add del mod">
          <ac:chgData name="Alison Barnes" userId="aa6150f5-b1c2-4ce4-be68-90b52a46df6a" providerId="ADAL" clId="{FF016FD7-28E9-4F32-AD2F-EAC96C6DF0C1}" dt="2024-11-11T16:39:51.400" v="8931"/>
          <ac:spMkLst>
            <pc:docMk/>
            <pc:sldMk cId="1271538965" sldId="296"/>
            <ac:spMk id="583" creationId="{D3AED7EA-85E1-C1E2-417C-62FA424FE12B}"/>
          </ac:spMkLst>
        </pc:spChg>
        <pc:spChg chg="add del mod">
          <ac:chgData name="Alison Barnes" userId="aa6150f5-b1c2-4ce4-be68-90b52a46df6a" providerId="ADAL" clId="{FF016FD7-28E9-4F32-AD2F-EAC96C6DF0C1}" dt="2024-11-11T16:39:51.401" v="8933"/>
          <ac:spMkLst>
            <pc:docMk/>
            <pc:sldMk cId="1271538965" sldId="296"/>
            <ac:spMk id="584" creationId="{3E1296FD-DCD1-1084-EFEA-27E9534B3208}"/>
          </ac:spMkLst>
        </pc:spChg>
        <pc:spChg chg="add del mod modVis">
          <ac:chgData name="Alison Barnes" userId="aa6150f5-b1c2-4ce4-be68-90b52a46df6a" providerId="ADAL" clId="{FF016FD7-28E9-4F32-AD2F-EAC96C6DF0C1}" dt="2024-11-14T11:24:54.955" v="14219"/>
          <ac:spMkLst>
            <pc:docMk/>
            <pc:sldMk cId="1271538965" sldId="296"/>
            <ac:spMk id="584" creationId="{5AD5A8B9-AEEA-4A64-B4CD-5C1FA451C003}"/>
          </ac:spMkLst>
        </pc:spChg>
        <pc:spChg chg="add del mod modVis">
          <ac:chgData name="Alison Barnes" userId="aa6150f5-b1c2-4ce4-be68-90b52a46df6a" providerId="ADAL" clId="{FF016FD7-28E9-4F32-AD2F-EAC96C6DF0C1}" dt="2024-11-14T11:24:54.956" v="14221"/>
          <ac:spMkLst>
            <pc:docMk/>
            <pc:sldMk cId="1271538965" sldId="296"/>
            <ac:spMk id="585" creationId="{2350659D-D203-4CED-A244-604913A42E7B}"/>
          </ac:spMkLst>
        </pc:spChg>
        <pc:spChg chg="add del mod">
          <ac:chgData name="Alison Barnes" userId="aa6150f5-b1c2-4ce4-be68-90b52a46df6a" providerId="ADAL" clId="{FF016FD7-28E9-4F32-AD2F-EAC96C6DF0C1}" dt="2024-11-11T16:39:51.404" v="8935"/>
          <ac:spMkLst>
            <pc:docMk/>
            <pc:sldMk cId="1271538965" sldId="296"/>
            <ac:spMk id="585" creationId="{EF570162-4D91-D3FE-E2B3-2F4137032705}"/>
          </ac:spMkLst>
        </pc:spChg>
        <pc:spChg chg="add del mod modVis">
          <ac:chgData name="Alison Barnes" userId="aa6150f5-b1c2-4ce4-be68-90b52a46df6a" providerId="ADAL" clId="{FF016FD7-28E9-4F32-AD2F-EAC96C6DF0C1}" dt="2024-11-14T11:24:54.957" v="14223"/>
          <ac:spMkLst>
            <pc:docMk/>
            <pc:sldMk cId="1271538965" sldId="296"/>
            <ac:spMk id="586" creationId="{476912F7-FFF2-4EF7-A6F9-16368ED4B38F}"/>
          </ac:spMkLst>
        </pc:spChg>
        <pc:spChg chg="add del mod">
          <ac:chgData name="Alison Barnes" userId="aa6150f5-b1c2-4ce4-be68-90b52a46df6a" providerId="ADAL" clId="{FF016FD7-28E9-4F32-AD2F-EAC96C6DF0C1}" dt="2024-11-11T16:39:51.405" v="8937"/>
          <ac:spMkLst>
            <pc:docMk/>
            <pc:sldMk cId="1271538965" sldId="296"/>
            <ac:spMk id="586" creationId="{F0B40A7E-AB46-F4B6-00A4-9C10E8DFF30E}"/>
          </ac:spMkLst>
        </pc:spChg>
        <pc:spChg chg="add del mod">
          <ac:chgData name="Alison Barnes" userId="aa6150f5-b1c2-4ce4-be68-90b52a46df6a" providerId="ADAL" clId="{FF016FD7-28E9-4F32-AD2F-EAC96C6DF0C1}" dt="2024-11-11T16:39:51.406" v="8939"/>
          <ac:spMkLst>
            <pc:docMk/>
            <pc:sldMk cId="1271538965" sldId="296"/>
            <ac:spMk id="587" creationId="{47143E73-CE1F-4C2E-90E0-09B69D479397}"/>
          </ac:spMkLst>
        </pc:spChg>
        <pc:spChg chg="add del mod">
          <ac:chgData name="Alison Barnes" userId="aa6150f5-b1c2-4ce4-be68-90b52a46df6a" providerId="ADAL" clId="{FF016FD7-28E9-4F32-AD2F-EAC96C6DF0C1}" dt="2024-11-14T11:24:54.947" v="14203"/>
          <ac:spMkLst>
            <pc:docMk/>
            <pc:sldMk cId="1271538965" sldId="296"/>
            <ac:spMk id="587" creationId="{47919A63-6D57-1EC9-A00C-ADA72B00E1D7}"/>
          </ac:spMkLst>
        </pc:spChg>
        <pc:spChg chg="add del mod">
          <ac:chgData name="Alison Barnes" userId="aa6150f5-b1c2-4ce4-be68-90b52a46df6a" providerId="ADAL" clId="{FF016FD7-28E9-4F32-AD2F-EAC96C6DF0C1}" dt="2024-11-14T11:24:54.948" v="14205"/>
          <ac:spMkLst>
            <pc:docMk/>
            <pc:sldMk cId="1271538965" sldId="296"/>
            <ac:spMk id="588" creationId="{549EF073-FA6A-3B18-0C6D-25DF0418ED52}"/>
          </ac:spMkLst>
        </pc:spChg>
        <pc:spChg chg="add del mod">
          <ac:chgData name="Alison Barnes" userId="aa6150f5-b1c2-4ce4-be68-90b52a46df6a" providerId="ADAL" clId="{FF016FD7-28E9-4F32-AD2F-EAC96C6DF0C1}" dt="2024-11-11T16:39:51.406" v="8941"/>
          <ac:spMkLst>
            <pc:docMk/>
            <pc:sldMk cId="1271538965" sldId="296"/>
            <ac:spMk id="588" creationId="{9D2C5B43-D016-C0EE-721B-0C570AE2F95F}"/>
          </ac:spMkLst>
        </pc:spChg>
        <pc:spChg chg="add del mod">
          <ac:chgData name="Alison Barnes" userId="aa6150f5-b1c2-4ce4-be68-90b52a46df6a" providerId="ADAL" clId="{FF016FD7-28E9-4F32-AD2F-EAC96C6DF0C1}" dt="2024-11-14T11:25:17.171" v="14379"/>
          <ac:spMkLst>
            <pc:docMk/>
            <pc:sldMk cId="1271538965" sldId="296"/>
            <ac:spMk id="589" creationId="{E2E5726C-04F1-1DCD-02CA-699F56419C34}"/>
          </ac:spMkLst>
        </pc:spChg>
        <pc:spChg chg="add del mod">
          <ac:chgData name="Alison Barnes" userId="aa6150f5-b1c2-4ce4-be68-90b52a46df6a" providerId="ADAL" clId="{FF016FD7-28E9-4F32-AD2F-EAC96C6DF0C1}" dt="2024-11-11T16:39:51.407" v="8943"/>
          <ac:spMkLst>
            <pc:docMk/>
            <pc:sldMk cId="1271538965" sldId="296"/>
            <ac:spMk id="589" creationId="{E8EC8378-EA02-E9B9-9656-BEB4578A11A3}"/>
          </ac:spMkLst>
        </pc:spChg>
        <pc:spChg chg="add del mod">
          <ac:chgData name="Alison Barnes" userId="aa6150f5-b1c2-4ce4-be68-90b52a46df6a" providerId="ADAL" clId="{FF016FD7-28E9-4F32-AD2F-EAC96C6DF0C1}" dt="2024-11-14T11:25:17.173" v="14381"/>
          <ac:spMkLst>
            <pc:docMk/>
            <pc:sldMk cId="1271538965" sldId="296"/>
            <ac:spMk id="590" creationId="{04503BA2-7396-9F10-5537-028CC6ABA653}"/>
          </ac:spMkLst>
        </pc:spChg>
        <pc:spChg chg="add del mod">
          <ac:chgData name="Alison Barnes" userId="aa6150f5-b1c2-4ce4-be68-90b52a46df6a" providerId="ADAL" clId="{FF016FD7-28E9-4F32-AD2F-EAC96C6DF0C1}" dt="2024-11-11T16:39:51.407" v="8945"/>
          <ac:spMkLst>
            <pc:docMk/>
            <pc:sldMk cId="1271538965" sldId="296"/>
            <ac:spMk id="590" creationId="{A77A99C1-E85A-1F8C-1047-29C30197CDDF}"/>
          </ac:spMkLst>
        </pc:spChg>
        <pc:spChg chg="add del mod">
          <ac:chgData name="Alison Barnes" userId="aa6150f5-b1c2-4ce4-be68-90b52a46df6a" providerId="ADAL" clId="{FF016FD7-28E9-4F32-AD2F-EAC96C6DF0C1}" dt="2024-11-11T16:39:51.409" v="8947"/>
          <ac:spMkLst>
            <pc:docMk/>
            <pc:sldMk cId="1271538965" sldId="296"/>
            <ac:spMk id="591" creationId="{2E8CD482-8A58-ED46-6B75-0B9F5AA22AC9}"/>
          </ac:spMkLst>
        </pc:spChg>
        <pc:spChg chg="add del mod">
          <ac:chgData name="Alison Barnes" userId="aa6150f5-b1c2-4ce4-be68-90b52a46df6a" providerId="ADAL" clId="{FF016FD7-28E9-4F32-AD2F-EAC96C6DF0C1}" dt="2024-11-14T11:25:17.173" v="14383"/>
          <ac:spMkLst>
            <pc:docMk/>
            <pc:sldMk cId="1271538965" sldId="296"/>
            <ac:spMk id="591" creationId="{4E939B7B-FEAC-A461-C946-E9CB94F37E9E}"/>
          </ac:spMkLst>
        </pc:spChg>
        <pc:spChg chg="add del mod">
          <ac:chgData name="Alison Barnes" userId="aa6150f5-b1c2-4ce4-be68-90b52a46df6a" providerId="ADAL" clId="{FF016FD7-28E9-4F32-AD2F-EAC96C6DF0C1}" dt="2024-11-11T16:39:51.409" v="8949"/>
          <ac:spMkLst>
            <pc:docMk/>
            <pc:sldMk cId="1271538965" sldId="296"/>
            <ac:spMk id="592" creationId="{8AA1B307-5085-42FD-803F-800983FCF0FB}"/>
          </ac:spMkLst>
        </pc:spChg>
        <pc:spChg chg="add del mod">
          <ac:chgData name="Alison Barnes" userId="aa6150f5-b1c2-4ce4-be68-90b52a46df6a" providerId="ADAL" clId="{FF016FD7-28E9-4F32-AD2F-EAC96C6DF0C1}" dt="2024-11-14T11:25:17.175" v="14385"/>
          <ac:spMkLst>
            <pc:docMk/>
            <pc:sldMk cId="1271538965" sldId="296"/>
            <ac:spMk id="592" creationId="{8F390A22-5E3F-C4BA-2CE2-88E14FA86FBC}"/>
          </ac:spMkLst>
        </pc:spChg>
        <pc:spChg chg="add del mod">
          <ac:chgData name="Alison Barnes" userId="aa6150f5-b1c2-4ce4-be68-90b52a46df6a" providerId="ADAL" clId="{FF016FD7-28E9-4F32-AD2F-EAC96C6DF0C1}" dt="2024-11-14T11:25:17.176" v="14387"/>
          <ac:spMkLst>
            <pc:docMk/>
            <pc:sldMk cId="1271538965" sldId="296"/>
            <ac:spMk id="593" creationId="{20A6899B-D674-8DD0-1560-D83B207625D0}"/>
          </ac:spMkLst>
        </pc:spChg>
        <pc:spChg chg="add del mod">
          <ac:chgData name="Alison Barnes" userId="aa6150f5-b1c2-4ce4-be68-90b52a46df6a" providerId="ADAL" clId="{FF016FD7-28E9-4F32-AD2F-EAC96C6DF0C1}" dt="2024-11-11T16:39:51.410" v="8951"/>
          <ac:spMkLst>
            <pc:docMk/>
            <pc:sldMk cId="1271538965" sldId="296"/>
            <ac:spMk id="593" creationId="{2D84AB4D-F476-B653-D8E5-34BBFC0823CB}"/>
          </ac:spMkLst>
        </pc:spChg>
        <pc:spChg chg="add del mod">
          <ac:chgData name="Alison Barnes" userId="aa6150f5-b1c2-4ce4-be68-90b52a46df6a" providerId="ADAL" clId="{FF016FD7-28E9-4F32-AD2F-EAC96C6DF0C1}" dt="2024-11-11T16:39:51.411" v="8953"/>
          <ac:spMkLst>
            <pc:docMk/>
            <pc:sldMk cId="1271538965" sldId="296"/>
            <ac:spMk id="594" creationId="{60098A4D-2674-1097-D294-6EC9C9216359}"/>
          </ac:spMkLst>
        </pc:spChg>
        <pc:spChg chg="add del mod">
          <ac:chgData name="Alison Barnes" userId="aa6150f5-b1c2-4ce4-be68-90b52a46df6a" providerId="ADAL" clId="{FF016FD7-28E9-4F32-AD2F-EAC96C6DF0C1}" dt="2024-11-14T11:25:17.177" v="14389"/>
          <ac:spMkLst>
            <pc:docMk/>
            <pc:sldMk cId="1271538965" sldId="296"/>
            <ac:spMk id="594" creationId="{BE038906-2C3D-91CD-A144-83E5566016B4}"/>
          </ac:spMkLst>
        </pc:spChg>
        <pc:spChg chg="add del mod">
          <ac:chgData name="Alison Barnes" userId="aa6150f5-b1c2-4ce4-be68-90b52a46df6a" providerId="ADAL" clId="{FF016FD7-28E9-4F32-AD2F-EAC96C6DF0C1}" dt="2024-11-11T16:39:51.412" v="8955"/>
          <ac:spMkLst>
            <pc:docMk/>
            <pc:sldMk cId="1271538965" sldId="296"/>
            <ac:spMk id="595" creationId="{30904CDF-BE20-43F2-51B6-B527871EFD05}"/>
          </ac:spMkLst>
        </pc:spChg>
        <pc:spChg chg="add del mod">
          <ac:chgData name="Alison Barnes" userId="aa6150f5-b1c2-4ce4-be68-90b52a46df6a" providerId="ADAL" clId="{FF016FD7-28E9-4F32-AD2F-EAC96C6DF0C1}" dt="2024-11-14T11:25:17.177" v="14391"/>
          <ac:spMkLst>
            <pc:docMk/>
            <pc:sldMk cId="1271538965" sldId="296"/>
            <ac:spMk id="595" creationId="{C1FC79C2-1D31-7309-1143-5815C8852F3D}"/>
          </ac:spMkLst>
        </pc:spChg>
        <pc:spChg chg="add del mod">
          <ac:chgData name="Alison Barnes" userId="aa6150f5-b1c2-4ce4-be68-90b52a46df6a" providerId="ADAL" clId="{FF016FD7-28E9-4F32-AD2F-EAC96C6DF0C1}" dt="2024-11-14T11:25:17.178" v="14393"/>
          <ac:spMkLst>
            <pc:docMk/>
            <pc:sldMk cId="1271538965" sldId="296"/>
            <ac:spMk id="596" creationId="{8F2EEC72-888B-80AE-D638-42551D3B77CC}"/>
          </ac:spMkLst>
        </pc:spChg>
        <pc:spChg chg="add del mod">
          <ac:chgData name="Alison Barnes" userId="aa6150f5-b1c2-4ce4-be68-90b52a46df6a" providerId="ADAL" clId="{FF016FD7-28E9-4F32-AD2F-EAC96C6DF0C1}" dt="2024-11-11T16:39:51.412" v="8957"/>
          <ac:spMkLst>
            <pc:docMk/>
            <pc:sldMk cId="1271538965" sldId="296"/>
            <ac:spMk id="596" creationId="{CC4E6DD9-F29C-3AFE-B0AB-DAFF5AD2F24D}"/>
          </ac:spMkLst>
        </pc:spChg>
        <pc:spChg chg="add del mod">
          <ac:chgData name="Alison Barnes" userId="aa6150f5-b1c2-4ce4-be68-90b52a46df6a" providerId="ADAL" clId="{FF016FD7-28E9-4F32-AD2F-EAC96C6DF0C1}" dt="2024-11-14T11:25:17.180" v="14395"/>
          <ac:spMkLst>
            <pc:docMk/>
            <pc:sldMk cId="1271538965" sldId="296"/>
            <ac:spMk id="597" creationId="{98ED8316-8473-592C-5161-8796608A112A}"/>
          </ac:spMkLst>
        </pc:spChg>
        <pc:spChg chg="add del mod">
          <ac:chgData name="Alison Barnes" userId="aa6150f5-b1c2-4ce4-be68-90b52a46df6a" providerId="ADAL" clId="{FF016FD7-28E9-4F32-AD2F-EAC96C6DF0C1}" dt="2024-11-11T16:39:51.413" v="8959"/>
          <ac:spMkLst>
            <pc:docMk/>
            <pc:sldMk cId="1271538965" sldId="296"/>
            <ac:spMk id="597" creationId="{F9020ABD-D130-9325-83DC-3FFF3F13F3FC}"/>
          </ac:spMkLst>
        </pc:spChg>
        <pc:spChg chg="add del mod">
          <ac:chgData name="Alison Barnes" userId="aa6150f5-b1c2-4ce4-be68-90b52a46df6a" providerId="ADAL" clId="{FF016FD7-28E9-4F32-AD2F-EAC96C6DF0C1}" dt="2024-11-11T16:39:51.414" v="8961"/>
          <ac:spMkLst>
            <pc:docMk/>
            <pc:sldMk cId="1271538965" sldId="296"/>
            <ac:spMk id="598" creationId="{6C1B7DAF-E83D-62FC-B763-7272082677CD}"/>
          </ac:spMkLst>
        </pc:spChg>
        <pc:spChg chg="add del mod">
          <ac:chgData name="Alison Barnes" userId="aa6150f5-b1c2-4ce4-be68-90b52a46df6a" providerId="ADAL" clId="{FF016FD7-28E9-4F32-AD2F-EAC96C6DF0C1}" dt="2024-11-14T11:25:17.180" v="14397"/>
          <ac:spMkLst>
            <pc:docMk/>
            <pc:sldMk cId="1271538965" sldId="296"/>
            <ac:spMk id="598" creationId="{AA3A2A25-BA33-90F4-E322-3BB895389D43}"/>
          </ac:spMkLst>
        </pc:spChg>
        <pc:spChg chg="add del mod">
          <ac:chgData name="Alison Barnes" userId="aa6150f5-b1c2-4ce4-be68-90b52a46df6a" providerId="ADAL" clId="{FF016FD7-28E9-4F32-AD2F-EAC96C6DF0C1}" dt="2024-11-11T16:39:51.414" v="8963"/>
          <ac:spMkLst>
            <pc:docMk/>
            <pc:sldMk cId="1271538965" sldId="296"/>
            <ac:spMk id="599" creationId="{17A4FF15-9948-DC36-7808-D5B58EEA2A35}"/>
          </ac:spMkLst>
        </pc:spChg>
        <pc:spChg chg="add del mod">
          <ac:chgData name="Alison Barnes" userId="aa6150f5-b1c2-4ce4-be68-90b52a46df6a" providerId="ADAL" clId="{FF016FD7-28E9-4F32-AD2F-EAC96C6DF0C1}" dt="2024-11-14T11:25:17.182" v="14399"/>
          <ac:spMkLst>
            <pc:docMk/>
            <pc:sldMk cId="1271538965" sldId="296"/>
            <ac:spMk id="599" creationId="{A17FF27E-BA29-FA76-271F-88A93D847892}"/>
          </ac:spMkLst>
        </pc:spChg>
        <pc:spChg chg="add del mod">
          <ac:chgData name="Alison Barnes" userId="aa6150f5-b1c2-4ce4-be68-90b52a46df6a" providerId="ADAL" clId="{FF016FD7-28E9-4F32-AD2F-EAC96C6DF0C1}" dt="2024-11-14T11:25:17.183" v="14401"/>
          <ac:spMkLst>
            <pc:docMk/>
            <pc:sldMk cId="1271538965" sldId="296"/>
            <ac:spMk id="600" creationId="{4206F0A3-89E8-ACA9-7C72-DA697D6D30AF}"/>
          </ac:spMkLst>
        </pc:spChg>
        <pc:spChg chg="add del mod">
          <ac:chgData name="Alison Barnes" userId="aa6150f5-b1c2-4ce4-be68-90b52a46df6a" providerId="ADAL" clId="{FF016FD7-28E9-4F32-AD2F-EAC96C6DF0C1}" dt="2024-11-11T16:39:51.415" v="8965"/>
          <ac:spMkLst>
            <pc:docMk/>
            <pc:sldMk cId="1271538965" sldId="296"/>
            <ac:spMk id="600" creationId="{AF4A0CE7-6FBE-B32D-89CA-F840AA598969}"/>
          </ac:spMkLst>
        </pc:spChg>
        <pc:spChg chg="add del mod">
          <ac:chgData name="Alison Barnes" userId="aa6150f5-b1c2-4ce4-be68-90b52a46df6a" providerId="ADAL" clId="{FF016FD7-28E9-4F32-AD2F-EAC96C6DF0C1}" dt="2024-11-11T16:39:51.416" v="8967"/>
          <ac:spMkLst>
            <pc:docMk/>
            <pc:sldMk cId="1271538965" sldId="296"/>
            <ac:spMk id="601" creationId="{1CA3191B-C8D1-7A47-83B2-9FE2171C4275}"/>
          </ac:spMkLst>
        </pc:spChg>
        <pc:spChg chg="add del mod">
          <ac:chgData name="Alison Barnes" userId="aa6150f5-b1c2-4ce4-be68-90b52a46df6a" providerId="ADAL" clId="{FF016FD7-28E9-4F32-AD2F-EAC96C6DF0C1}" dt="2024-11-14T11:25:17.184" v="14403"/>
          <ac:spMkLst>
            <pc:docMk/>
            <pc:sldMk cId="1271538965" sldId="296"/>
            <ac:spMk id="601" creationId="{52AC14BF-93FE-FE0F-28A2-38CBB49AAEBE}"/>
          </ac:spMkLst>
        </pc:spChg>
        <pc:spChg chg="add del mod">
          <ac:chgData name="Alison Barnes" userId="aa6150f5-b1c2-4ce4-be68-90b52a46df6a" providerId="ADAL" clId="{FF016FD7-28E9-4F32-AD2F-EAC96C6DF0C1}" dt="2024-11-14T11:25:17.185" v="14405"/>
          <ac:spMkLst>
            <pc:docMk/>
            <pc:sldMk cId="1271538965" sldId="296"/>
            <ac:spMk id="602" creationId="{62BE03BE-E677-4835-4104-32EADB117ADB}"/>
          </ac:spMkLst>
        </pc:spChg>
        <pc:spChg chg="add del mod">
          <ac:chgData name="Alison Barnes" userId="aa6150f5-b1c2-4ce4-be68-90b52a46df6a" providerId="ADAL" clId="{FF016FD7-28E9-4F32-AD2F-EAC96C6DF0C1}" dt="2024-11-11T16:39:51.417" v="8969"/>
          <ac:spMkLst>
            <pc:docMk/>
            <pc:sldMk cId="1271538965" sldId="296"/>
            <ac:spMk id="602" creationId="{9C41D1C6-2FB3-EE02-590A-DCA05410175F}"/>
          </ac:spMkLst>
        </pc:spChg>
        <pc:spChg chg="add del mod">
          <ac:chgData name="Alison Barnes" userId="aa6150f5-b1c2-4ce4-be68-90b52a46df6a" providerId="ADAL" clId="{FF016FD7-28E9-4F32-AD2F-EAC96C6DF0C1}" dt="2024-11-11T16:39:51.417" v="8971"/>
          <ac:spMkLst>
            <pc:docMk/>
            <pc:sldMk cId="1271538965" sldId="296"/>
            <ac:spMk id="603" creationId="{CC834A7E-4012-9BB8-9526-4BB6536C4987}"/>
          </ac:spMkLst>
        </pc:spChg>
        <pc:spChg chg="add del mod">
          <ac:chgData name="Alison Barnes" userId="aa6150f5-b1c2-4ce4-be68-90b52a46df6a" providerId="ADAL" clId="{FF016FD7-28E9-4F32-AD2F-EAC96C6DF0C1}" dt="2024-11-14T11:25:17.187" v="14407"/>
          <ac:spMkLst>
            <pc:docMk/>
            <pc:sldMk cId="1271538965" sldId="296"/>
            <ac:spMk id="603" creationId="{FE980587-0262-7966-8BB2-2EC3125A962D}"/>
          </ac:spMkLst>
        </pc:spChg>
        <pc:spChg chg="add del mod">
          <ac:chgData name="Alison Barnes" userId="aa6150f5-b1c2-4ce4-be68-90b52a46df6a" providerId="ADAL" clId="{FF016FD7-28E9-4F32-AD2F-EAC96C6DF0C1}" dt="2024-11-14T11:25:17.188" v="14409"/>
          <ac:spMkLst>
            <pc:docMk/>
            <pc:sldMk cId="1271538965" sldId="296"/>
            <ac:spMk id="604" creationId="{2868B263-E039-1C96-08A7-6361A48C8572}"/>
          </ac:spMkLst>
        </pc:spChg>
        <pc:spChg chg="add del mod">
          <ac:chgData name="Alison Barnes" userId="aa6150f5-b1c2-4ce4-be68-90b52a46df6a" providerId="ADAL" clId="{FF016FD7-28E9-4F32-AD2F-EAC96C6DF0C1}" dt="2024-11-11T16:39:51.418" v="8973"/>
          <ac:spMkLst>
            <pc:docMk/>
            <pc:sldMk cId="1271538965" sldId="296"/>
            <ac:spMk id="604" creationId="{EB88A729-8294-8905-F705-BDAE74A574C6}"/>
          </ac:spMkLst>
        </pc:spChg>
        <pc:spChg chg="add del mod">
          <ac:chgData name="Alison Barnes" userId="aa6150f5-b1c2-4ce4-be68-90b52a46df6a" providerId="ADAL" clId="{FF016FD7-28E9-4F32-AD2F-EAC96C6DF0C1}" dt="2024-11-11T16:39:51.419" v="8975"/>
          <ac:spMkLst>
            <pc:docMk/>
            <pc:sldMk cId="1271538965" sldId="296"/>
            <ac:spMk id="605" creationId="{3BD23478-BDE8-5164-C2EC-16C4D53A20B0}"/>
          </ac:spMkLst>
        </pc:spChg>
        <pc:spChg chg="add del mod">
          <ac:chgData name="Alison Barnes" userId="aa6150f5-b1c2-4ce4-be68-90b52a46df6a" providerId="ADAL" clId="{FF016FD7-28E9-4F32-AD2F-EAC96C6DF0C1}" dt="2024-11-14T11:25:17.188" v="14411"/>
          <ac:spMkLst>
            <pc:docMk/>
            <pc:sldMk cId="1271538965" sldId="296"/>
            <ac:spMk id="605" creationId="{686EA39B-17D1-8ED7-99DA-91F461BF7017}"/>
          </ac:spMkLst>
        </pc:spChg>
        <pc:spChg chg="add del mod">
          <ac:chgData name="Alison Barnes" userId="aa6150f5-b1c2-4ce4-be68-90b52a46df6a" providerId="ADAL" clId="{FF016FD7-28E9-4F32-AD2F-EAC96C6DF0C1}" dt="2024-11-11T16:39:51.419" v="8977"/>
          <ac:spMkLst>
            <pc:docMk/>
            <pc:sldMk cId="1271538965" sldId="296"/>
            <ac:spMk id="606" creationId="{1DDB1F18-B780-C1DE-5ABD-E461960AE673}"/>
          </ac:spMkLst>
        </pc:spChg>
        <pc:spChg chg="add del mod">
          <ac:chgData name="Alison Barnes" userId="aa6150f5-b1c2-4ce4-be68-90b52a46df6a" providerId="ADAL" clId="{FF016FD7-28E9-4F32-AD2F-EAC96C6DF0C1}" dt="2024-11-14T11:25:17.189" v="14413"/>
          <ac:spMkLst>
            <pc:docMk/>
            <pc:sldMk cId="1271538965" sldId="296"/>
            <ac:spMk id="606" creationId="{A17BA8C4-516D-FE3F-7088-4D862CEA036B}"/>
          </ac:spMkLst>
        </pc:spChg>
        <pc:spChg chg="add del mod">
          <ac:chgData name="Alison Barnes" userId="aa6150f5-b1c2-4ce4-be68-90b52a46df6a" providerId="ADAL" clId="{FF016FD7-28E9-4F32-AD2F-EAC96C6DF0C1}" dt="2024-11-14T11:25:17.190" v="14415"/>
          <ac:spMkLst>
            <pc:docMk/>
            <pc:sldMk cId="1271538965" sldId="296"/>
            <ac:spMk id="607" creationId="{2822D6A8-5529-5AA5-E9C9-FAF77A5253BE}"/>
          </ac:spMkLst>
        </pc:spChg>
        <pc:spChg chg="add del mod">
          <ac:chgData name="Alison Barnes" userId="aa6150f5-b1c2-4ce4-be68-90b52a46df6a" providerId="ADAL" clId="{FF016FD7-28E9-4F32-AD2F-EAC96C6DF0C1}" dt="2024-11-11T16:39:51.420" v="8979"/>
          <ac:spMkLst>
            <pc:docMk/>
            <pc:sldMk cId="1271538965" sldId="296"/>
            <ac:spMk id="607" creationId="{52256D2F-75A6-8AD9-0A5B-BF269EC32F50}"/>
          </ac:spMkLst>
        </pc:spChg>
        <pc:spChg chg="add del mod">
          <ac:chgData name="Alison Barnes" userId="aa6150f5-b1c2-4ce4-be68-90b52a46df6a" providerId="ADAL" clId="{FF016FD7-28E9-4F32-AD2F-EAC96C6DF0C1}" dt="2024-11-11T16:39:51.421" v="8981"/>
          <ac:spMkLst>
            <pc:docMk/>
            <pc:sldMk cId="1271538965" sldId="296"/>
            <ac:spMk id="608" creationId="{5D9D267C-555D-83DD-79F4-BD17D4FEA3A9}"/>
          </ac:spMkLst>
        </pc:spChg>
        <pc:spChg chg="add mod">
          <ac:chgData name="Alison Barnes" userId="aa6150f5-b1c2-4ce4-be68-90b52a46df6a" providerId="ADAL" clId="{FF016FD7-28E9-4F32-AD2F-EAC96C6DF0C1}" dt="2024-11-15T11:37:33.063" v="17054"/>
          <ac:spMkLst>
            <pc:docMk/>
            <pc:sldMk cId="1271538965" sldId="296"/>
            <ac:spMk id="608" creationId="{90124922-16F2-2BC7-D27A-7BE6DC1460E7}"/>
          </ac:spMkLst>
        </pc:spChg>
        <pc:spChg chg="add del mod">
          <ac:chgData name="Alison Barnes" userId="aa6150f5-b1c2-4ce4-be68-90b52a46df6a" providerId="ADAL" clId="{FF016FD7-28E9-4F32-AD2F-EAC96C6DF0C1}" dt="2024-11-14T11:25:17.191" v="14417"/>
          <ac:spMkLst>
            <pc:docMk/>
            <pc:sldMk cId="1271538965" sldId="296"/>
            <ac:spMk id="608" creationId="{B62EB1B6-4CC1-30F6-2D36-FE3627D3388F}"/>
          </ac:spMkLst>
        </pc:spChg>
        <pc:spChg chg="add del mod">
          <ac:chgData name="Alison Barnes" userId="aa6150f5-b1c2-4ce4-be68-90b52a46df6a" providerId="ADAL" clId="{FF016FD7-28E9-4F32-AD2F-EAC96C6DF0C1}" dt="2024-11-14T11:25:17.192" v="14419"/>
          <ac:spMkLst>
            <pc:docMk/>
            <pc:sldMk cId="1271538965" sldId="296"/>
            <ac:spMk id="609" creationId="{5AEBE50E-C2B4-B9AD-8999-5B2F9C5D9B2E}"/>
          </ac:spMkLst>
        </pc:spChg>
        <pc:spChg chg="add mod">
          <ac:chgData name="Alison Barnes" userId="aa6150f5-b1c2-4ce4-be68-90b52a46df6a" providerId="ADAL" clId="{FF016FD7-28E9-4F32-AD2F-EAC96C6DF0C1}" dt="2024-11-15T11:37:33.065" v="17058"/>
          <ac:spMkLst>
            <pc:docMk/>
            <pc:sldMk cId="1271538965" sldId="296"/>
            <ac:spMk id="609" creationId="{A0102905-A11A-B4C0-1C1E-22E1A8FE688B}"/>
          </ac:spMkLst>
        </pc:spChg>
        <pc:spChg chg="add del mod">
          <ac:chgData name="Alison Barnes" userId="aa6150f5-b1c2-4ce4-be68-90b52a46df6a" providerId="ADAL" clId="{FF016FD7-28E9-4F32-AD2F-EAC96C6DF0C1}" dt="2024-11-11T16:39:51.421" v="8983"/>
          <ac:spMkLst>
            <pc:docMk/>
            <pc:sldMk cId="1271538965" sldId="296"/>
            <ac:spMk id="609" creationId="{F2BE9190-68A6-E0C4-949E-A9153A669785}"/>
          </ac:spMkLst>
        </pc:spChg>
        <pc:spChg chg="add del mod">
          <ac:chgData name="Alison Barnes" userId="aa6150f5-b1c2-4ce4-be68-90b52a46df6a" providerId="ADAL" clId="{FF016FD7-28E9-4F32-AD2F-EAC96C6DF0C1}" dt="2024-11-11T16:39:54.968" v="9211"/>
          <ac:spMkLst>
            <pc:docMk/>
            <pc:sldMk cId="1271538965" sldId="296"/>
            <ac:spMk id="610" creationId="{5E318508-54E4-D2D5-5538-068A059202DC}"/>
          </ac:spMkLst>
        </pc:spChg>
        <pc:spChg chg="add mod">
          <ac:chgData name="Alison Barnes" userId="aa6150f5-b1c2-4ce4-be68-90b52a46df6a" providerId="ADAL" clId="{FF016FD7-28E9-4F32-AD2F-EAC96C6DF0C1}" dt="2024-11-15T11:37:33.067" v="17062"/>
          <ac:spMkLst>
            <pc:docMk/>
            <pc:sldMk cId="1271538965" sldId="296"/>
            <ac:spMk id="610" creationId="{A46CD937-4C42-C212-C967-FD8751004974}"/>
          </ac:spMkLst>
        </pc:spChg>
        <pc:spChg chg="add del mod">
          <ac:chgData name="Alison Barnes" userId="aa6150f5-b1c2-4ce4-be68-90b52a46df6a" providerId="ADAL" clId="{FF016FD7-28E9-4F32-AD2F-EAC96C6DF0C1}" dt="2024-11-14T11:25:17.193" v="14421"/>
          <ac:spMkLst>
            <pc:docMk/>
            <pc:sldMk cId="1271538965" sldId="296"/>
            <ac:spMk id="610" creationId="{BC6F437D-C2F6-F03B-E614-E69312DBB42B}"/>
          </ac:spMkLst>
        </pc:spChg>
        <pc:spChg chg="add del mod">
          <ac:chgData name="Alison Barnes" userId="aa6150f5-b1c2-4ce4-be68-90b52a46df6a" providerId="ADAL" clId="{FF016FD7-28E9-4F32-AD2F-EAC96C6DF0C1}" dt="2024-11-14T11:25:17.194" v="14423"/>
          <ac:spMkLst>
            <pc:docMk/>
            <pc:sldMk cId="1271538965" sldId="296"/>
            <ac:spMk id="611" creationId="{240E5C12-5106-724F-E399-4BA3ED3F6A66}"/>
          </ac:spMkLst>
        </pc:spChg>
        <pc:spChg chg="add del mod modVis">
          <ac:chgData name="Alison Barnes" userId="aa6150f5-b1c2-4ce4-be68-90b52a46df6a" providerId="ADAL" clId="{FF016FD7-28E9-4F32-AD2F-EAC96C6DF0C1}" dt="2024-11-11T16:39:51.592" v="9192"/>
          <ac:spMkLst>
            <pc:docMk/>
            <pc:sldMk cId="1271538965" sldId="296"/>
            <ac:spMk id="611" creationId="{C1A1E9A2-021E-4B5A-90EB-AC6DD664D4DC}"/>
          </ac:spMkLst>
        </pc:spChg>
        <pc:spChg chg="add mod">
          <ac:chgData name="Alison Barnes" userId="aa6150f5-b1c2-4ce4-be68-90b52a46df6a" providerId="ADAL" clId="{FF016FD7-28E9-4F32-AD2F-EAC96C6DF0C1}" dt="2024-11-15T11:37:33.069" v="17066"/>
          <ac:spMkLst>
            <pc:docMk/>
            <pc:sldMk cId="1271538965" sldId="296"/>
            <ac:spMk id="611" creationId="{EB1D4B3C-5ED0-A896-CDBA-FE205AED6DAF}"/>
          </ac:spMkLst>
        </pc:spChg>
        <pc:spChg chg="add mod">
          <ac:chgData name="Alison Barnes" userId="aa6150f5-b1c2-4ce4-be68-90b52a46df6a" providerId="ADAL" clId="{FF016FD7-28E9-4F32-AD2F-EAC96C6DF0C1}" dt="2024-11-15T11:37:33.070" v="17070"/>
          <ac:spMkLst>
            <pc:docMk/>
            <pc:sldMk cId="1271538965" sldId="296"/>
            <ac:spMk id="612" creationId="{005D1AB8-D059-B52F-E567-AB7806C1FBA6}"/>
          </ac:spMkLst>
        </pc:spChg>
        <pc:spChg chg="add del mod modVis">
          <ac:chgData name="Alison Barnes" userId="aa6150f5-b1c2-4ce4-be68-90b52a46df6a" providerId="ADAL" clId="{FF016FD7-28E9-4F32-AD2F-EAC96C6DF0C1}" dt="2024-11-11T16:39:51.593" v="9194"/>
          <ac:spMkLst>
            <pc:docMk/>
            <pc:sldMk cId="1271538965" sldId="296"/>
            <ac:spMk id="612" creationId="{80FA615E-58F1-4037-9E33-C6E4816B61E4}"/>
          </ac:spMkLst>
        </pc:spChg>
        <pc:spChg chg="add del mod">
          <ac:chgData name="Alison Barnes" userId="aa6150f5-b1c2-4ce4-be68-90b52a46df6a" providerId="ADAL" clId="{FF016FD7-28E9-4F32-AD2F-EAC96C6DF0C1}" dt="2024-11-14T11:25:17.195" v="14425"/>
          <ac:spMkLst>
            <pc:docMk/>
            <pc:sldMk cId="1271538965" sldId="296"/>
            <ac:spMk id="612" creationId="{F11F62DB-1B82-273E-8DEC-C8D89D365E1E}"/>
          </ac:spMkLst>
        </pc:spChg>
        <pc:spChg chg="add mod">
          <ac:chgData name="Alison Barnes" userId="aa6150f5-b1c2-4ce4-be68-90b52a46df6a" providerId="ADAL" clId="{FF016FD7-28E9-4F32-AD2F-EAC96C6DF0C1}" dt="2024-11-15T11:37:33.073" v="17074"/>
          <ac:spMkLst>
            <pc:docMk/>
            <pc:sldMk cId="1271538965" sldId="296"/>
            <ac:spMk id="613" creationId="{523100B9-C7BA-1E87-6785-A34A14BA06D9}"/>
          </ac:spMkLst>
        </pc:spChg>
        <pc:spChg chg="add del mod">
          <ac:chgData name="Alison Barnes" userId="aa6150f5-b1c2-4ce4-be68-90b52a46df6a" providerId="ADAL" clId="{FF016FD7-28E9-4F32-AD2F-EAC96C6DF0C1}" dt="2024-11-14T11:25:17.196" v="14427"/>
          <ac:spMkLst>
            <pc:docMk/>
            <pc:sldMk cId="1271538965" sldId="296"/>
            <ac:spMk id="613" creationId="{6FBD42F2-37D4-BEDA-4961-902AE17FF9A4}"/>
          </ac:spMkLst>
        </pc:spChg>
        <pc:spChg chg="add del mod modVis">
          <ac:chgData name="Alison Barnes" userId="aa6150f5-b1c2-4ce4-be68-90b52a46df6a" providerId="ADAL" clId="{FF016FD7-28E9-4F32-AD2F-EAC96C6DF0C1}" dt="2024-11-11T16:39:51.594" v="9196"/>
          <ac:spMkLst>
            <pc:docMk/>
            <pc:sldMk cId="1271538965" sldId="296"/>
            <ac:spMk id="613" creationId="{8D674373-2E81-472E-BF18-09FE16F9E503}"/>
          </ac:spMkLst>
        </pc:spChg>
        <pc:spChg chg="add del mod modVis">
          <ac:chgData name="Alison Barnes" userId="aa6150f5-b1c2-4ce4-be68-90b52a46df6a" providerId="ADAL" clId="{FF016FD7-28E9-4F32-AD2F-EAC96C6DF0C1}" dt="2024-11-11T16:39:51.595" v="9198"/>
          <ac:spMkLst>
            <pc:docMk/>
            <pc:sldMk cId="1271538965" sldId="296"/>
            <ac:spMk id="614" creationId="{24FF8013-52BF-4BAA-B022-723169D5FBEE}"/>
          </ac:spMkLst>
        </pc:spChg>
        <pc:spChg chg="add del mod">
          <ac:chgData name="Alison Barnes" userId="aa6150f5-b1c2-4ce4-be68-90b52a46df6a" providerId="ADAL" clId="{FF016FD7-28E9-4F32-AD2F-EAC96C6DF0C1}" dt="2024-11-14T11:25:17.197" v="14429"/>
          <ac:spMkLst>
            <pc:docMk/>
            <pc:sldMk cId="1271538965" sldId="296"/>
            <ac:spMk id="614" creationId="{3CBDF025-23DA-B732-0738-5864C8782466}"/>
          </ac:spMkLst>
        </pc:spChg>
        <pc:spChg chg="add mod">
          <ac:chgData name="Alison Barnes" userId="aa6150f5-b1c2-4ce4-be68-90b52a46df6a" providerId="ADAL" clId="{FF016FD7-28E9-4F32-AD2F-EAC96C6DF0C1}" dt="2024-11-15T11:37:33.075" v="17078"/>
          <ac:spMkLst>
            <pc:docMk/>
            <pc:sldMk cId="1271538965" sldId="296"/>
            <ac:spMk id="614" creationId="{A59FB03D-1A4B-C456-1A99-903B84FA88AF}"/>
          </ac:spMkLst>
        </pc:spChg>
        <pc:spChg chg="add del mod">
          <ac:chgData name="Alison Barnes" userId="aa6150f5-b1c2-4ce4-be68-90b52a46df6a" providerId="ADAL" clId="{FF016FD7-28E9-4F32-AD2F-EAC96C6DF0C1}" dt="2024-11-14T11:25:17.198" v="14431"/>
          <ac:spMkLst>
            <pc:docMk/>
            <pc:sldMk cId="1271538965" sldId="296"/>
            <ac:spMk id="615" creationId="{3D9C1264-CA2C-F6E0-74DB-C0882AD63337}"/>
          </ac:spMkLst>
        </pc:spChg>
        <pc:spChg chg="add mod">
          <ac:chgData name="Alison Barnes" userId="aa6150f5-b1c2-4ce4-be68-90b52a46df6a" providerId="ADAL" clId="{FF016FD7-28E9-4F32-AD2F-EAC96C6DF0C1}" dt="2024-11-15T11:37:33.076" v="17082"/>
          <ac:spMkLst>
            <pc:docMk/>
            <pc:sldMk cId="1271538965" sldId="296"/>
            <ac:spMk id="615" creationId="{61069E77-FF4F-ADD4-D099-8B51A03D10D6}"/>
          </ac:spMkLst>
        </pc:spChg>
        <pc:spChg chg="add del mod modVis">
          <ac:chgData name="Alison Barnes" userId="aa6150f5-b1c2-4ce4-be68-90b52a46df6a" providerId="ADAL" clId="{FF016FD7-28E9-4F32-AD2F-EAC96C6DF0C1}" dt="2024-11-11T16:39:51.597" v="9200"/>
          <ac:spMkLst>
            <pc:docMk/>
            <pc:sldMk cId="1271538965" sldId="296"/>
            <ac:spMk id="615" creationId="{67048E4B-0C76-4103-AC56-D9BC8A278B7C}"/>
          </ac:spMkLst>
        </pc:spChg>
        <pc:spChg chg="add del mod">
          <ac:chgData name="Alison Barnes" userId="aa6150f5-b1c2-4ce4-be68-90b52a46df6a" providerId="ADAL" clId="{FF016FD7-28E9-4F32-AD2F-EAC96C6DF0C1}" dt="2024-11-14T11:25:17.199" v="14433"/>
          <ac:spMkLst>
            <pc:docMk/>
            <pc:sldMk cId="1271538965" sldId="296"/>
            <ac:spMk id="616" creationId="{2E6847BB-2BB3-7B29-ADF4-88D436C1E2E0}"/>
          </ac:spMkLst>
        </pc:spChg>
        <pc:spChg chg="add mod">
          <ac:chgData name="Alison Barnes" userId="aa6150f5-b1c2-4ce4-be68-90b52a46df6a" providerId="ADAL" clId="{FF016FD7-28E9-4F32-AD2F-EAC96C6DF0C1}" dt="2024-11-15T11:37:33.078" v="17086"/>
          <ac:spMkLst>
            <pc:docMk/>
            <pc:sldMk cId="1271538965" sldId="296"/>
            <ac:spMk id="616" creationId="{76495C7C-6AC0-BEAC-3C90-CA0B6371CB80}"/>
          </ac:spMkLst>
        </pc:spChg>
        <pc:spChg chg="add del mod modVis">
          <ac:chgData name="Alison Barnes" userId="aa6150f5-b1c2-4ce4-be68-90b52a46df6a" providerId="ADAL" clId="{FF016FD7-28E9-4F32-AD2F-EAC96C6DF0C1}" dt="2024-11-11T16:39:51.598" v="9202"/>
          <ac:spMkLst>
            <pc:docMk/>
            <pc:sldMk cId="1271538965" sldId="296"/>
            <ac:spMk id="616" creationId="{D0A8CFFE-52D0-457F-9970-9283F2A904C3}"/>
          </ac:spMkLst>
        </pc:spChg>
        <pc:spChg chg="add mod">
          <ac:chgData name="Alison Barnes" userId="aa6150f5-b1c2-4ce4-be68-90b52a46df6a" providerId="ADAL" clId="{FF016FD7-28E9-4F32-AD2F-EAC96C6DF0C1}" dt="2024-11-15T11:37:33.083" v="17096"/>
          <ac:spMkLst>
            <pc:docMk/>
            <pc:sldMk cId="1271538965" sldId="296"/>
            <ac:spMk id="617" creationId="{3447E253-7DA6-C738-4904-26451BFDEDB0}"/>
          </ac:spMkLst>
        </pc:spChg>
        <pc:spChg chg="add del mod">
          <ac:chgData name="Alison Barnes" userId="aa6150f5-b1c2-4ce4-be68-90b52a46df6a" providerId="ADAL" clId="{FF016FD7-28E9-4F32-AD2F-EAC96C6DF0C1}" dt="2024-11-14T11:25:17.200" v="14435"/>
          <ac:spMkLst>
            <pc:docMk/>
            <pc:sldMk cId="1271538965" sldId="296"/>
            <ac:spMk id="617" creationId="{534E4E3F-80FD-5DB3-353D-50E4D43D4E78}"/>
          </ac:spMkLst>
        </pc:spChg>
        <pc:spChg chg="add del mod modVis">
          <ac:chgData name="Alison Barnes" userId="aa6150f5-b1c2-4ce4-be68-90b52a46df6a" providerId="ADAL" clId="{FF016FD7-28E9-4F32-AD2F-EAC96C6DF0C1}" dt="2024-11-11T16:39:51.598" v="9204"/>
          <ac:spMkLst>
            <pc:docMk/>
            <pc:sldMk cId="1271538965" sldId="296"/>
            <ac:spMk id="617" creationId="{5AD5A8B9-AEEA-4A64-B4CD-5C1FA451C003}"/>
          </ac:spMkLst>
        </pc:spChg>
        <pc:spChg chg="add del mod modVis">
          <ac:chgData name="Alison Barnes" userId="aa6150f5-b1c2-4ce4-be68-90b52a46df6a" providerId="ADAL" clId="{FF016FD7-28E9-4F32-AD2F-EAC96C6DF0C1}" dt="2024-11-11T16:39:51.599" v="9206"/>
          <ac:spMkLst>
            <pc:docMk/>
            <pc:sldMk cId="1271538965" sldId="296"/>
            <ac:spMk id="618" creationId="{2350659D-D203-4CED-A244-604913A42E7B}"/>
          </ac:spMkLst>
        </pc:spChg>
        <pc:spChg chg="add del mod">
          <ac:chgData name="Alison Barnes" userId="aa6150f5-b1c2-4ce4-be68-90b52a46df6a" providerId="ADAL" clId="{FF016FD7-28E9-4F32-AD2F-EAC96C6DF0C1}" dt="2024-11-14T11:25:17.201" v="14437"/>
          <ac:spMkLst>
            <pc:docMk/>
            <pc:sldMk cId="1271538965" sldId="296"/>
            <ac:spMk id="618" creationId="{2B0B0FCB-171E-AB7D-FBC9-A47B39439C4C}"/>
          </ac:spMkLst>
        </pc:spChg>
        <pc:spChg chg="add mod">
          <ac:chgData name="Alison Barnes" userId="aa6150f5-b1c2-4ce4-be68-90b52a46df6a" providerId="ADAL" clId="{FF016FD7-28E9-4F32-AD2F-EAC96C6DF0C1}" dt="2024-11-15T11:37:33.085" v="17102"/>
          <ac:spMkLst>
            <pc:docMk/>
            <pc:sldMk cId="1271538965" sldId="296"/>
            <ac:spMk id="618" creationId="{858D4033-5637-F0D9-D563-D803550A3618}"/>
          </ac:spMkLst>
        </pc:spChg>
        <pc:spChg chg="add mod">
          <ac:chgData name="Alison Barnes" userId="aa6150f5-b1c2-4ce4-be68-90b52a46df6a" providerId="ADAL" clId="{FF016FD7-28E9-4F32-AD2F-EAC96C6DF0C1}" dt="2024-11-15T11:37:33.087" v="17108"/>
          <ac:spMkLst>
            <pc:docMk/>
            <pc:sldMk cId="1271538965" sldId="296"/>
            <ac:spMk id="619" creationId="{181AFEF1-E243-5F4D-A5B4-7694E4FCA139}"/>
          </ac:spMkLst>
        </pc:spChg>
        <pc:spChg chg="add del mod modVis">
          <ac:chgData name="Alison Barnes" userId="aa6150f5-b1c2-4ce4-be68-90b52a46df6a" providerId="ADAL" clId="{FF016FD7-28E9-4F32-AD2F-EAC96C6DF0C1}" dt="2024-11-11T16:39:51.601" v="9208"/>
          <ac:spMkLst>
            <pc:docMk/>
            <pc:sldMk cId="1271538965" sldId="296"/>
            <ac:spMk id="619" creationId="{476912F7-FFF2-4EF7-A6F9-16368ED4B38F}"/>
          </ac:spMkLst>
        </pc:spChg>
        <pc:spChg chg="add del mod">
          <ac:chgData name="Alison Barnes" userId="aa6150f5-b1c2-4ce4-be68-90b52a46df6a" providerId="ADAL" clId="{FF016FD7-28E9-4F32-AD2F-EAC96C6DF0C1}" dt="2024-11-14T11:25:17.202" v="14439"/>
          <ac:spMkLst>
            <pc:docMk/>
            <pc:sldMk cId="1271538965" sldId="296"/>
            <ac:spMk id="619" creationId="{7AFB17C5-533D-50A1-BB05-412CBB4EB8F1}"/>
          </ac:spMkLst>
        </pc:spChg>
        <pc:spChg chg="add mod">
          <ac:chgData name="Alison Barnes" userId="aa6150f5-b1c2-4ce4-be68-90b52a46df6a" providerId="ADAL" clId="{FF016FD7-28E9-4F32-AD2F-EAC96C6DF0C1}" dt="2024-11-15T11:37:33.090" v="17114"/>
          <ac:spMkLst>
            <pc:docMk/>
            <pc:sldMk cId="1271538965" sldId="296"/>
            <ac:spMk id="620" creationId="{7E44051C-6464-6183-66D7-90E1F8B11886}"/>
          </ac:spMkLst>
        </pc:spChg>
        <pc:spChg chg="add del mod">
          <ac:chgData name="Alison Barnes" userId="aa6150f5-b1c2-4ce4-be68-90b52a46df6a" providerId="ADAL" clId="{FF016FD7-28E9-4F32-AD2F-EAC96C6DF0C1}" dt="2024-11-14T11:25:17.203" v="14441"/>
          <ac:spMkLst>
            <pc:docMk/>
            <pc:sldMk cId="1271538965" sldId="296"/>
            <ac:spMk id="620" creationId="{A03ABA20-51F5-CBB4-F997-B6BE3303CA7E}"/>
          </ac:spMkLst>
        </pc:spChg>
        <pc:spChg chg="add del mod">
          <ac:chgData name="Alison Barnes" userId="aa6150f5-b1c2-4ce4-be68-90b52a46df6a" providerId="ADAL" clId="{FF016FD7-28E9-4F32-AD2F-EAC96C6DF0C1}" dt="2024-11-11T16:39:51.590" v="9188"/>
          <ac:spMkLst>
            <pc:docMk/>
            <pc:sldMk cId="1271538965" sldId="296"/>
            <ac:spMk id="620" creationId="{B45B08BB-F6C8-18BA-335C-1C6D9A4E07E9}"/>
          </ac:spMkLst>
        </pc:spChg>
        <pc:spChg chg="add mod">
          <ac:chgData name="Alison Barnes" userId="aa6150f5-b1c2-4ce4-be68-90b52a46df6a" providerId="ADAL" clId="{FF016FD7-28E9-4F32-AD2F-EAC96C6DF0C1}" dt="2024-11-15T11:37:33.092" v="17120"/>
          <ac:spMkLst>
            <pc:docMk/>
            <pc:sldMk cId="1271538965" sldId="296"/>
            <ac:spMk id="621" creationId="{981E0A85-B54E-97E3-A029-B341206789EE}"/>
          </ac:spMkLst>
        </pc:spChg>
        <pc:spChg chg="add del mod">
          <ac:chgData name="Alison Barnes" userId="aa6150f5-b1c2-4ce4-be68-90b52a46df6a" providerId="ADAL" clId="{FF016FD7-28E9-4F32-AD2F-EAC96C6DF0C1}" dt="2024-11-14T11:25:17.204" v="14443"/>
          <ac:spMkLst>
            <pc:docMk/>
            <pc:sldMk cId="1271538965" sldId="296"/>
            <ac:spMk id="621" creationId="{9A4A578C-0001-D13C-A64F-283DC37DE18C}"/>
          </ac:spMkLst>
        </pc:spChg>
        <pc:spChg chg="add del mod">
          <ac:chgData name="Alison Barnes" userId="aa6150f5-b1c2-4ce4-be68-90b52a46df6a" providerId="ADAL" clId="{FF016FD7-28E9-4F32-AD2F-EAC96C6DF0C1}" dt="2024-11-11T16:39:51.591" v="9190"/>
          <ac:spMkLst>
            <pc:docMk/>
            <pc:sldMk cId="1271538965" sldId="296"/>
            <ac:spMk id="621" creationId="{9C1773F4-90C0-E455-ABB4-5232EB67BAA2}"/>
          </ac:spMkLst>
        </pc:spChg>
        <pc:spChg chg="add mod">
          <ac:chgData name="Alison Barnes" userId="aa6150f5-b1c2-4ce4-be68-90b52a46df6a" providerId="ADAL" clId="{FF016FD7-28E9-4F32-AD2F-EAC96C6DF0C1}" dt="2024-11-15T11:37:33.095" v="17126"/>
          <ac:spMkLst>
            <pc:docMk/>
            <pc:sldMk cId="1271538965" sldId="296"/>
            <ac:spMk id="622" creationId="{501F48E5-4D49-F365-8C84-B53328ABCE2C}"/>
          </ac:spMkLst>
        </pc:spChg>
        <pc:spChg chg="add del mod">
          <ac:chgData name="Alison Barnes" userId="aa6150f5-b1c2-4ce4-be68-90b52a46df6a" providerId="ADAL" clId="{FF016FD7-28E9-4F32-AD2F-EAC96C6DF0C1}" dt="2024-11-11T16:51:27.936" v="9443"/>
          <ac:spMkLst>
            <pc:docMk/>
            <pc:sldMk cId="1271538965" sldId="296"/>
            <ac:spMk id="622" creationId="{BD1E1EE3-0B14-955F-75D1-3A921748B3C6}"/>
          </ac:spMkLst>
        </pc:spChg>
        <pc:spChg chg="add del mod">
          <ac:chgData name="Alison Barnes" userId="aa6150f5-b1c2-4ce4-be68-90b52a46df6a" providerId="ADAL" clId="{FF016FD7-28E9-4F32-AD2F-EAC96C6DF0C1}" dt="2024-11-14T11:25:17.205" v="14445"/>
          <ac:spMkLst>
            <pc:docMk/>
            <pc:sldMk cId="1271538965" sldId="296"/>
            <ac:spMk id="622" creationId="{CC7E2791-A8E6-9C61-BCAB-5BA79C827829}"/>
          </ac:spMkLst>
        </pc:spChg>
        <pc:spChg chg="add del mod">
          <ac:chgData name="Alison Barnes" userId="aa6150f5-b1c2-4ce4-be68-90b52a46df6a" providerId="ADAL" clId="{FF016FD7-28E9-4F32-AD2F-EAC96C6DF0C1}" dt="2024-11-14T11:25:20.672" v="14718"/>
          <ac:spMkLst>
            <pc:docMk/>
            <pc:sldMk cId="1271538965" sldId="296"/>
            <ac:spMk id="623" creationId="{38AC1641-02FA-2B42-1629-1CC5D0BF5C2C}"/>
          </ac:spMkLst>
        </pc:spChg>
        <pc:spChg chg="add del mod">
          <ac:chgData name="Alison Barnes" userId="aa6150f5-b1c2-4ce4-be68-90b52a46df6a" providerId="ADAL" clId="{FF016FD7-28E9-4F32-AD2F-EAC96C6DF0C1}" dt="2024-11-11T16:51:27.937" v="9445"/>
          <ac:spMkLst>
            <pc:docMk/>
            <pc:sldMk cId="1271538965" sldId="296"/>
            <ac:spMk id="623" creationId="{72E6DC45-CF57-A22F-D417-D170312DE101}"/>
          </ac:spMkLst>
        </pc:spChg>
        <pc:spChg chg="add mod">
          <ac:chgData name="Alison Barnes" userId="aa6150f5-b1c2-4ce4-be68-90b52a46df6a" providerId="ADAL" clId="{FF016FD7-28E9-4F32-AD2F-EAC96C6DF0C1}" dt="2024-11-18T15:19:52.741" v="17317" actId="20577"/>
          <ac:spMkLst>
            <pc:docMk/>
            <pc:sldMk cId="1271538965" sldId="296"/>
            <ac:spMk id="623" creationId="{9053E1C4-5D67-453C-0DE4-D9E091600D31}"/>
          </ac:spMkLst>
        </pc:spChg>
        <pc:spChg chg="add del mod">
          <ac:chgData name="Alison Barnes" userId="aa6150f5-b1c2-4ce4-be68-90b52a46df6a" providerId="ADAL" clId="{FF016FD7-28E9-4F32-AD2F-EAC96C6DF0C1}" dt="2024-11-11T16:51:27.938" v="9447"/>
          <ac:spMkLst>
            <pc:docMk/>
            <pc:sldMk cId="1271538965" sldId="296"/>
            <ac:spMk id="624" creationId="{44911D2B-B540-818A-3EE7-B8001A649123}"/>
          </ac:spMkLst>
        </pc:spChg>
        <pc:spChg chg="add mod">
          <ac:chgData name="Alison Barnes" userId="aa6150f5-b1c2-4ce4-be68-90b52a46df6a" providerId="ADAL" clId="{FF016FD7-28E9-4F32-AD2F-EAC96C6DF0C1}" dt="2024-11-18T15:19:52.743" v="17318" actId="20577"/>
          <ac:spMkLst>
            <pc:docMk/>
            <pc:sldMk cId="1271538965" sldId="296"/>
            <ac:spMk id="624" creationId="{4B80FED2-858C-51CF-0712-88BB56B6354B}"/>
          </ac:spMkLst>
        </pc:spChg>
        <pc:spChg chg="add del mod modVis">
          <ac:chgData name="Alison Barnes" userId="aa6150f5-b1c2-4ce4-be68-90b52a46df6a" providerId="ADAL" clId="{FF016FD7-28E9-4F32-AD2F-EAC96C6DF0C1}" dt="2024-11-14T11:25:17.436" v="14699"/>
          <ac:spMkLst>
            <pc:docMk/>
            <pc:sldMk cId="1271538965" sldId="296"/>
            <ac:spMk id="624" creationId="{C1A1E9A2-021E-4B5A-90EB-AC6DD664D4DC}"/>
          </ac:spMkLst>
        </pc:spChg>
        <pc:spChg chg="add del mod modVis">
          <ac:chgData name="Alison Barnes" userId="aa6150f5-b1c2-4ce4-be68-90b52a46df6a" providerId="ADAL" clId="{FF016FD7-28E9-4F32-AD2F-EAC96C6DF0C1}" dt="2024-11-14T11:25:17.437" v="14701"/>
          <ac:spMkLst>
            <pc:docMk/>
            <pc:sldMk cId="1271538965" sldId="296"/>
            <ac:spMk id="625" creationId="{80FA615E-58F1-4037-9E33-C6E4816B61E4}"/>
          </ac:spMkLst>
        </pc:spChg>
        <pc:spChg chg="add mod">
          <ac:chgData name="Alison Barnes" userId="aa6150f5-b1c2-4ce4-be68-90b52a46df6a" providerId="ADAL" clId="{FF016FD7-28E9-4F32-AD2F-EAC96C6DF0C1}" dt="2024-11-18T15:19:52.744" v="17319" actId="20577"/>
          <ac:spMkLst>
            <pc:docMk/>
            <pc:sldMk cId="1271538965" sldId="296"/>
            <ac:spMk id="625" creationId="{9D726E79-6AE3-27B3-CDF7-AF685D394535}"/>
          </ac:spMkLst>
        </pc:spChg>
        <pc:spChg chg="add del mod">
          <ac:chgData name="Alison Barnes" userId="aa6150f5-b1c2-4ce4-be68-90b52a46df6a" providerId="ADAL" clId="{FF016FD7-28E9-4F32-AD2F-EAC96C6DF0C1}" dt="2024-11-11T16:51:27.939" v="9449"/>
          <ac:spMkLst>
            <pc:docMk/>
            <pc:sldMk cId="1271538965" sldId="296"/>
            <ac:spMk id="625" creationId="{BCB2AB20-6D95-6D79-F37C-19EA84894001}"/>
          </ac:spMkLst>
        </pc:spChg>
        <pc:spChg chg="add mod">
          <ac:chgData name="Alison Barnes" userId="aa6150f5-b1c2-4ce4-be68-90b52a46df6a" providerId="ADAL" clId="{FF016FD7-28E9-4F32-AD2F-EAC96C6DF0C1}" dt="2024-11-18T15:19:52.746" v="17320" actId="20577"/>
          <ac:spMkLst>
            <pc:docMk/>
            <pc:sldMk cId="1271538965" sldId="296"/>
            <ac:spMk id="626" creationId="{8AC29CF4-8761-9406-B259-7DCAD521AEE0}"/>
          </ac:spMkLst>
        </pc:spChg>
        <pc:spChg chg="add del mod modVis">
          <ac:chgData name="Alison Barnes" userId="aa6150f5-b1c2-4ce4-be68-90b52a46df6a" providerId="ADAL" clId="{FF016FD7-28E9-4F32-AD2F-EAC96C6DF0C1}" dt="2024-11-14T11:25:17.438" v="14703"/>
          <ac:spMkLst>
            <pc:docMk/>
            <pc:sldMk cId="1271538965" sldId="296"/>
            <ac:spMk id="626" creationId="{8D674373-2E81-472E-BF18-09FE16F9E503}"/>
          </ac:spMkLst>
        </pc:spChg>
        <pc:spChg chg="add del mod">
          <ac:chgData name="Alison Barnes" userId="aa6150f5-b1c2-4ce4-be68-90b52a46df6a" providerId="ADAL" clId="{FF016FD7-28E9-4F32-AD2F-EAC96C6DF0C1}" dt="2024-11-11T16:51:27.940" v="9451"/>
          <ac:spMkLst>
            <pc:docMk/>
            <pc:sldMk cId="1271538965" sldId="296"/>
            <ac:spMk id="626" creationId="{EA6BDA1B-92F9-9849-3454-74DF1AB0BEEA}"/>
          </ac:spMkLst>
        </pc:spChg>
        <pc:spChg chg="add del mod modVis">
          <ac:chgData name="Alison Barnes" userId="aa6150f5-b1c2-4ce4-be68-90b52a46df6a" providerId="ADAL" clId="{FF016FD7-28E9-4F32-AD2F-EAC96C6DF0C1}" dt="2024-11-14T11:25:17.439" v="14705"/>
          <ac:spMkLst>
            <pc:docMk/>
            <pc:sldMk cId="1271538965" sldId="296"/>
            <ac:spMk id="627" creationId="{24FF8013-52BF-4BAA-B022-723169D5FBEE}"/>
          </ac:spMkLst>
        </pc:spChg>
        <pc:spChg chg="add mod">
          <ac:chgData name="Alison Barnes" userId="aa6150f5-b1c2-4ce4-be68-90b52a46df6a" providerId="ADAL" clId="{FF016FD7-28E9-4F32-AD2F-EAC96C6DF0C1}" dt="2024-11-18T15:19:52.747" v="17321" actId="20577"/>
          <ac:spMkLst>
            <pc:docMk/>
            <pc:sldMk cId="1271538965" sldId="296"/>
            <ac:spMk id="627" creationId="{3105694D-99D6-935A-997C-7904368410AD}"/>
          </ac:spMkLst>
        </pc:spChg>
        <pc:spChg chg="add del mod">
          <ac:chgData name="Alison Barnes" userId="aa6150f5-b1c2-4ce4-be68-90b52a46df6a" providerId="ADAL" clId="{FF016FD7-28E9-4F32-AD2F-EAC96C6DF0C1}" dt="2024-11-11T16:51:27.941" v="9453"/>
          <ac:spMkLst>
            <pc:docMk/>
            <pc:sldMk cId="1271538965" sldId="296"/>
            <ac:spMk id="627" creationId="{94D5AA19-466C-8C4C-9E2E-B8FB9ED7727B}"/>
          </ac:spMkLst>
        </pc:spChg>
        <pc:spChg chg="add del mod modVis">
          <ac:chgData name="Alison Barnes" userId="aa6150f5-b1c2-4ce4-be68-90b52a46df6a" providerId="ADAL" clId="{FF016FD7-28E9-4F32-AD2F-EAC96C6DF0C1}" dt="2024-11-14T11:25:17.440" v="14707"/>
          <ac:spMkLst>
            <pc:docMk/>
            <pc:sldMk cId="1271538965" sldId="296"/>
            <ac:spMk id="628" creationId="{67048E4B-0C76-4103-AC56-D9BC8A278B7C}"/>
          </ac:spMkLst>
        </pc:spChg>
        <pc:spChg chg="add del mod">
          <ac:chgData name="Alison Barnes" userId="aa6150f5-b1c2-4ce4-be68-90b52a46df6a" providerId="ADAL" clId="{FF016FD7-28E9-4F32-AD2F-EAC96C6DF0C1}" dt="2024-11-11T16:51:27.943" v="9455"/>
          <ac:spMkLst>
            <pc:docMk/>
            <pc:sldMk cId="1271538965" sldId="296"/>
            <ac:spMk id="628" creationId="{93C6622F-3B03-40EE-9428-CD155D3F6AF5}"/>
          </ac:spMkLst>
        </pc:spChg>
        <pc:spChg chg="add mod">
          <ac:chgData name="Alison Barnes" userId="aa6150f5-b1c2-4ce4-be68-90b52a46df6a" providerId="ADAL" clId="{FF016FD7-28E9-4F32-AD2F-EAC96C6DF0C1}" dt="2024-11-18T15:19:52.748" v="17322" actId="20577"/>
          <ac:spMkLst>
            <pc:docMk/>
            <pc:sldMk cId="1271538965" sldId="296"/>
            <ac:spMk id="628" creationId="{B3696F4D-25E5-41CE-6954-82D5E348327F}"/>
          </ac:spMkLst>
        </pc:spChg>
        <pc:spChg chg="add del mod">
          <ac:chgData name="Alison Barnes" userId="aa6150f5-b1c2-4ce4-be68-90b52a46df6a" providerId="ADAL" clId="{FF016FD7-28E9-4F32-AD2F-EAC96C6DF0C1}" dt="2024-11-11T16:51:27.944" v="9457"/>
          <ac:spMkLst>
            <pc:docMk/>
            <pc:sldMk cId="1271538965" sldId="296"/>
            <ac:spMk id="629" creationId="{CE2779B4-E6E9-57F2-75F4-059B04AE377B}"/>
          </ac:spMkLst>
        </pc:spChg>
        <pc:spChg chg="add del mod modVis">
          <ac:chgData name="Alison Barnes" userId="aa6150f5-b1c2-4ce4-be68-90b52a46df6a" providerId="ADAL" clId="{FF016FD7-28E9-4F32-AD2F-EAC96C6DF0C1}" dt="2024-11-14T11:25:17.440" v="14709"/>
          <ac:spMkLst>
            <pc:docMk/>
            <pc:sldMk cId="1271538965" sldId="296"/>
            <ac:spMk id="629" creationId="{D0A8CFFE-52D0-457F-9970-9283F2A904C3}"/>
          </ac:spMkLst>
        </pc:spChg>
        <pc:spChg chg="add mod">
          <ac:chgData name="Alison Barnes" userId="aa6150f5-b1c2-4ce4-be68-90b52a46df6a" providerId="ADAL" clId="{FF016FD7-28E9-4F32-AD2F-EAC96C6DF0C1}" dt="2024-11-18T15:19:52.749" v="17323" actId="20577"/>
          <ac:spMkLst>
            <pc:docMk/>
            <pc:sldMk cId="1271538965" sldId="296"/>
            <ac:spMk id="629" creationId="{D5B65A6B-9290-F4FA-A64D-BC608EEA70C2}"/>
          </ac:spMkLst>
        </pc:spChg>
        <pc:spChg chg="add mod">
          <ac:chgData name="Alison Barnes" userId="aa6150f5-b1c2-4ce4-be68-90b52a46df6a" providerId="ADAL" clId="{FF016FD7-28E9-4F32-AD2F-EAC96C6DF0C1}" dt="2024-11-18T15:19:52.750" v="17324" actId="20577"/>
          <ac:spMkLst>
            <pc:docMk/>
            <pc:sldMk cId="1271538965" sldId="296"/>
            <ac:spMk id="630" creationId="{3F09F0DD-B2B0-BE5D-5875-2429E8B8E6C9}"/>
          </ac:spMkLst>
        </pc:spChg>
        <pc:spChg chg="add del mod">
          <ac:chgData name="Alison Barnes" userId="aa6150f5-b1c2-4ce4-be68-90b52a46df6a" providerId="ADAL" clId="{FF016FD7-28E9-4F32-AD2F-EAC96C6DF0C1}" dt="2024-11-11T16:51:27.946" v="9459"/>
          <ac:spMkLst>
            <pc:docMk/>
            <pc:sldMk cId="1271538965" sldId="296"/>
            <ac:spMk id="630" creationId="{4DFF70AB-749A-95E8-46D4-61305FF0F85D}"/>
          </ac:spMkLst>
        </pc:spChg>
        <pc:spChg chg="add del mod modVis">
          <ac:chgData name="Alison Barnes" userId="aa6150f5-b1c2-4ce4-be68-90b52a46df6a" providerId="ADAL" clId="{FF016FD7-28E9-4F32-AD2F-EAC96C6DF0C1}" dt="2024-11-14T11:25:17.442" v="14711"/>
          <ac:spMkLst>
            <pc:docMk/>
            <pc:sldMk cId="1271538965" sldId="296"/>
            <ac:spMk id="630" creationId="{5AD5A8B9-AEEA-4A64-B4CD-5C1FA451C003}"/>
          </ac:spMkLst>
        </pc:spChg>
        <pc:spChg chg="add mod">
          <ac:chgData name="Alison Barnes" userId="aa6150f5-b1c2-4ce4-be68-90b52a46df6a" providerId="ADAL" clId="{FF016FD7-28E9-4F32-AD2F-EAC96C6DF0C1}" dt="2024-11-18T15:19:52.751" v="17325" actId="20577"/>
          <ac:spMkLst>
            <pc:docMk/>
            <pc:sldMk cId="1271538965" sldId="296"/>
            <ac:spMk id="631" creationId="{16C4D81E-9B78-B2ED-16CD-386F6B47E6FE}"/>
          </ac:spMkLst>
        </pc:spChg>
        <pc:spChg chg="add del mod">
          <ac:chgData name="Alison Barnes" userId="aa6150f5-b1c2-4ce4-be68-90b52a46df6a" providerId="ADAL" clId="{FF016FD7-28E9-4F32-AD2F-EAC96C6DF0C1}" dt="2024-11-11T16:51:27.947" v="9461"/>
          <ac:spMkLst>
            <pc:docMk/>
            <pc:sldMk cId="1271538965" sldId="296"/>
            <ac:spMk id="631" creationId="{1D30AA0E-2375-0E9E-8667-30DF72E1B27A}"/>
          </ac:spMkLst>
        </pc:spChg>
        <pc:spChg chg="add del mod modVis">
          <ac:chgData name="Alison Barnes" userId="aa6150f5-b1c2-4ce4-be68-90b52a46df6a" providerId="ADAL" clId="{FF016FD7-28E9-4F32-AD2F-EAC96C6DF0C1}" dt="2024-11-14T11:25:17.443" v="14713"/>
          <ac:spMkLst>
            <pc:docMk/>
            <pc:sldMk cId="1271538965" sldId="296"/>
            <ac:spMk id="631" creationId="{2350659D-D203-4CED-A244-604913A42E7B}"/>
          </ac:spMkLst>
        </pc:spChg>
        <pc:spChg chg="add mod">
          <ac:chgData name="Alison Barnes" userId="aa6150f5-b1c2-4ce4-be68-90b52a46df6a" providerId="ADAL" clId="{FF016FD7-28E9-4F32-AD2F-EAC96C6DF0C1}" dt="2024-11-18T15:19:52.752" v="17326" actId="20577"/>
          <ac:spMkLst>
            <pc:docMk/>
            <pc:sldMk cId="1271538965" sldId="296"/>
            <ac:spMk id="632" creationId="{048BBE9C-B195-C3B9-983B-3292ADCCCC61}"/>
          </ac:spMkLst>
        </pc:spChg>
        <pc:spChg chg="add del mod">
          <ac:chgData name="Alison Barnes" userId="aa6150f5-b1c2-4ce4-be68-90b52a46df6a" providerId="ADAL" clId="{FF016FD7-28E9-4F32-AD2F-EAC96C6DF0C1}" dt="2024-11-11T16:51:27.947" v="9463"/>
          <ac:spMkLst>
            <pc:docMk/>
            <pc:sldMk cId="1271538965" sldId="296"/>
            <ac:spMk id="632" creationId="{2FE5955D-EC5B-9E72-B069-C1515DB10359}"/>
          </ac:spMkLst>
        </pc:spChg>
        <pc:spChg chg="add del mod modVis">
          <ac:chgData name="Alison Barnes" userId="aa6150f5-b1c2-4ce4-be68-90b52a46df6a" providerId="ADAL" clId="{FF016FD7-28E9-4F32-AD2F-EAC96C6DF0C1}" dt="2024-11-14T11:25:17.444" v="14715"/>
          <ac:spMkLst>
            <pc:docMk/>
            <pc:sldMk cId="1271538965" sldId="296"/>
            <ac:spMk id="632" creationId="{476912F7-FFF2-4EF7-A6F9-16368ED4B38F}"/>
          </ac:spMkLst>
        </pc:spChg>
        <pc:spChg chg="add del mod">
          <ac:chgData name="Alison Barnes" userId="aa6150f5-b1c2-4ce4-be68-90b52a46df6a" providerId="ADAL" clId="{FF016FD7-28E9-4F32-AD2F-EAC96C6DF0C1}" dt="2024-11-11T16:51:27.949" v="9465"/>
          <ac:spMkLst>
            <pc:docMk/>
            <pc:sldMk cId="1271538965" sldId="296"/>
            <ac:spMk id="633" creationId="{650C69A0-EF8A-5779-3E2D-6096D8827CFE}"/>
          </ac:spMkLst>
        </pc:spChg>
        <pc:spChg chg="add del mod">
          <ac:chgData name="Alison Barnes" userId="aa6150f5-b1c2-4ce4-be68-90b52a46df6a" providerId="ADAL" clId="{FF016FD7-28E9-4F32-AD2F-EAC96C6DF0C1}" dt="2024-11-14T11:25:17.434" v="14695"/>
          <ac:spMkLst>
            <pc:docMk/>
            <pc:sldMk cId="1271538965" sldId="296"/>
            <ac:spMk id="633" creationId="{8615705C-4CFB-928C-B9F2-FBF36B02B5DD}"/>
          </ac:spMkLst>
        </pc:spChg>
        <pc:spChg chg="add mod">
          <ac:chgData name="Alison Barnes" userId="aa6150f5-b1c2-4ce4-be68-90b52a46df6a" providerId="ADAL" clId="{FF016FD7-28E9-4F32-AD2F-EAC96C6DF0C1}" dt="2024-11-18T15:19:52.754" v="17327" actId="20577"/>
          <ac:spMkLst>
            <pc:docMk/>
            <pc:sldMk cId="1271538965" sldId="296"/>
            <ac:spMk id="633" creationId="{B9F22D4D-D5C6-71D8-F4D9-651ECAC5FFC3}"/>
          </ac:spMkLst>
        </pc:spChg>
        <pc:spChg chg="add mod">
          <ac:chgData name="Alison Barnes" userId="aa6150f5-b1c2-4ce4-be68-90b52a46df6a" providerId="ADAL" clId="{FF016FD7-28E9-4F32-AD2F-EAC96C6DF0C1}" dt="2024-11-18T15:19:52.755" v="17328" actId="20577"/>
          <ac:spMkLst>
            <pc:docMk/>
            <pc:sldMk cId="1271538965" sldId="296"/>
            <ac:spMk id="634" creationId="{028825D7-5936-339F-1499-BB144505385E}"/>
          </ac:spMkLst>
        </pc:spChg>
        <pc:spChg chg="add del mod">
          <ac:chgData name="Alison Barnes" userId="aa6150f5-b1c2-4ce4-be68-90b52a46df6a" providerId="ADAL" clId="{FF016FD7-28E9-4F32-AD2F-EAC96C6DF0C1}" dt="2024-11-11T16:51:27.950" v="9467"/>
          <ac:spMkLst>
            <pc:docMk/>
            <pc:sldMk cId="1271538965" sldId="296"/>
            <ac:spMk id="634" creationId="{2A9F48DE-E95C-FCFB-1D49-22EDB1FFEDCF}"/>
          </ac:spMkLst>
        </pc:spChg>
        <pc:spChg chg="add del mod">
          <ac:chgData name="Alison Barnes" userId="aa6150f5-b1c2-4ce4-be68-90b52a46df6a" providerId="ADAL" clId="{FF016FD7-28E9-4F32-AD2F-EAC96C6DF0C1}" dt="2024-11-14T11:25:17.434" v="14697"/>
          <ac:spMkLst>
            <pc:docMk/>
            <pc:sldMk cId="1271538965" sldId="296"/>
            <ac:spMk id="634" creationId="{AA993CE4-1843-B9DB-AF68-336D3167D62E}"/>
          </ac:spMkLst>
        </pc:spChg>
        <pc:spChg chg="add del mod">
          <ac:chgData name="Alison Barnes" userId="aa6150f5-b1c2-4ce4-be68-90b52a46df6a" providerId="ADAL" clId="{FF016FD7-28E9-4F32-AD2F-EAC96C6DF0C1}" dt="2024-11-11T16:51:27.951" v="9469"/>
          <ac:spMkLst>
            <pc:docMk/>
            <pc:sldMk cId="1271538965" sldId="296"/>
            <ac:spMk id="635" creationId="{01A86467-BAF5-2B3C-DE21-5C922F1E7929}"/>
          </ac:spMkLst>
        </pc:spChg>
        <pc:spChg chg="add del mod">
          <ac:chgData name="Alison Barnes" userId="aa6150f5-b1c2-4ce4-be68-90b52a46df6a" providerId="ADAL" clId="{FF016FD7-28E9-4F32-AD2F-EAC96C6DF0C1}" dt="2024-11-15T11:29:05.061" v="16387"/>
          <ac:spMkLst>
            <pc:docMk/>
            <pc:sldMk cId="1271538965" sldId="296"/>
            <ac:spMk id="635" creationId="{8A5B8F0D-1947-25C8-C56B-85A5E8883CE2}"/>
          </ac:spMkLst>
        </pc:spChg>
        <pc:spChg chg="add del mod">
          <ac:chgData name="Alison Barnes" userId="aa6150f5-b1c2-4ce4-be68-90b52a46df6a" providerId="ADAL" clId="{FF016FD7-28E9-4F32-AD2F-EAC96C6DF0C1}" dt="2024-11-15T11:29:05.062" v="16389"/>
          <ac:spMkLst>
            <pc:docMk/>
            <pc:sldMk cId="1271538965" sldId="296"/>
            <ac:spMk id="636" creationId="{1233167D-2B12-7FE1-6D85-4E19C2164348}"/>
          </ac:spMkLst>
        </pc:spChg>
        <pc:spChg chg="add del mod">
          <ac:chgData name="Alison Barnes" userId="aa6150f5-b1c2-4ce4-be68-90b52a46df6a" providerId="ADAL" clId="{FF016FD7-28E9-4F32-AD2F-EAC96C6DF0C1}" dt="2024-11-11T16:51:27.952" v="9471"/>
          <ac:spMkLst>
            <pc:docMk/>
            <pc:sldMk cId="1271538965" sldId="296"/>
            <ac:spMk id="636" creationId="{EB4145EB-61D8-D1DF-3E16-A4FCBC232B8A}"/>
          </ac:spMkLst>
        </pc:spChg>
        <pc:spChg chg="add del mod">
          <ac:chgData name="Alison Barnes" userId="aa6150f5-b1c2-4ce4-be68-90b52a46df6a" providerId="ADAL" clId="{FF016FD7-28E9-4F32-AD2F-EAC96C6DF0C1}" dt="2024-11-11T16:51:27.953" v="9473"/>
          <ac:spMkLst>
            <pc:docMk/>
            <pc:sldMk cId="1271538965" sldId="296"/>
            <ac:spMk id="637" creationId="{7C95F960-34B7-645D-947C-7C044CB80286}"/>
          </ac:spMkLst>
        </pc:spChg>
        <pc:spChg chg="add del mod">
          <ac:chgData name="Alison Barnes" userId="aa6150f5-b1c2-4ce4-be68-90b52a46df6a" providerId="ADAL" clId="{FF016FD7-28E9-4F32-AD2F-EAC96C6DF0C1}" dt="2024-11-15T11:29:05.062" v="16391"/>
          <ac:spMkLst>
            <pc:docMk/>
            <pc:sldMk cId="1271538965" sldId="296"/>
            <ac:spMk id="637" creationId="{95FC8EB4-734E-CEB6-57EF-9A8208CB8D34}"/>
          </ac:spMkLst>
        </pc:spChg>
        <pc:spChg chg="add del mod">
          <ac:chgData name="Alison Barnes" userId="aa6150f5-b1c2-4ce4-be68-90b52a46df6a" providerId="ADAL" clId="{FF016FD7-28E9-4F32-AD2F-EAC96C6DF0C1}" dt="2024-11-11T16:51:27.954" v="9475"/>
          <ac:spMkLst>
            <pc:docMk/>
            <pc:sldMk cId="1271538965" sldId="296"/>
            <ac:spMk id="638" creationId="{56D38AB0-2C3D-788B-9EF6-860172172A38}"/>
          </ac:spMkLst>
        </pc:spChg>
        <pc:spChg chg="add del mod">
          <ac:chgData name="Alison Barnes" userId="aa6150f5-b1c2-4ce4-be68-90b52a46df6a" providerId="ADAL" clId="{FF016FD7-28E9-4F32-AD2F-EAC96C6DF0C1}" dt="2024-11-15T11:29:05.064" v="16393"/>
          <ac:spMkLst>
            <pc:docMk/>
            <pc:sldMk cId="1271538965" sldId="296"/>
            <ac:spMk id="638" creationId="{AE7461E7-678B-4815-D8D9-A8328946129A}"/>
          </ac:spMkLst>
        </pc:spChg>
        <pc:spChg chg="add del mod">
          <ac:chgData name="Alison Barnes" userId="aa6150f5-b1c2-4ce4-be68-90b52a46df6a" providerId="ADAL" clId="{FF016FD7-28E9-4F32-AD2F-EAC96C6DF0C1}" dt="2024-11-15T11:29:05.065" v="16395"/>
          <ac:spMkLst>
            <pc:docMk/>
            <pc:sldMk cId="1271538965" sldId="296"/>
            <ac:spMk id="639" creationId="{7A62F151-5DF9-08AA-9A70-A1F90F833421}"/>
          </ac:spMkLst>
        </pc:spChg>
        <pc:spChg chg="add del mod">
          <ac:chgData name="Alison Barnes" userId="aa6150f5-b1c2-4ce4-be68-90b52a46df6a" providerId="ADAL" clId="{FF016FD7-28E9-4F32-AD2F-EAC96C6DF0C1}" dt="2024-11-11T16:51:27.955" v="9477"/>
          <ac:spMkLst>
            <pc:docMk/>
            <pc:sldMk cId="1271538965" sldId="296"/>
            <ac:spMk id="639" creationId="{B9C7DF0D-38AA-25A5-195C-2D67D3A83438}"/>
          </ac:spMkLst>
        </pc:spChg>
        <pc:spChg chg="add del mod">
          <ac:chgData name="Alison Barnes" userId="aa6150f5-b1c2-4ce4-be68-90b52a46df6a" providerId="ADAL" clId="{FF016FD7-28E9-4F32-AD2F-EAC96C6DF0C1}" dt="2024-11-15T11:29:05.065" v="16397"/>
          <ac:spMkLst>
            <pc:docMk/>
            <pc:sldMk cId="1271538965" sldId="296"/>
            <ac:spMk id="640" creationId="{1C01A098-62D7-8F99-C129-8D6CD2E0E651}"/>
          </ac:spMkLst>
        </pc:spChg>
        <pc:spChg chg="add del mod">
          <ac:chgData name="Alison Barnes" userId="aa6150f5-b1c2-4ce4-be68-90b52a46df6a" providerId="ADAL" clId="{FF016FD7-28E9-4F32-AD2F-EAC96C6DF0C1}" dt="2024-11-11T16:51:27.956" v="9479"/>
          <ac:spMkLst>
            <pc:docMk/>
            <pc:sldMk cId="1271538965" sldId="296"/>
            <ac:spMk id="640" creationId="{663E171B-31E1-91F1-789A-89AF587AC853}"/>
          </ac:spMkLst>
        </pc:spChg>
        <pc:spChg chg="add del mod">
          <ac:chgData name="Alison Barnes" userId="aa6150f5-b1c2-4ce4-be68-90b52a46df6a" providerId="ADAL" clId="{FF016FD7-28E9-4F32-AD2F-EAC96C6DF0C1}" dt="2024-11-15T11:29:05.066" v="16399"/>
          <ac:spMkLst>
            <pc:docMk/>
            <pc:sldMk cId="1271538965" sldId="296"/>
            <ac:spMk id="641" creationId="{0C5B8D02-B2AC-410D-60B6-11803202B22B}"/>
          </ac:spMkLst>
        </pc:spChg>
        <pc:spChg chg="add del mod">
          <ac:chgData name="Alison Barnes" userId="aa6150f5-b1c2-4ce4-be68-90b52a46df6a" providerId="ADAL" clId="{FF016FD7-28E9-4F32-AD2F-EAC96C6DF0C1}" dt="2024-11-11T16:51:27.956" v="9481"/>
          <ac:spMkLst>
            <pc:docMk/>
            <pc:sldMk cId="1271538965" sldId="296"/>
            <ac:spMk id="641" creationId="{CF47550F-C404-D50E-60E2-2FD5E05533AB}"/>
          </ac:spMkLst>
        </pc:spChg>
        <pc:spChg chg="add del mod">
          <ac:chgData name="Alison Barnes" userId="aa6150f5-b1c2-4ce4-be68-90b52a46df6a" providerId="ADAL" clId="{FF016FD7-28E9-4F32-AD2F-EAC96C6DF0C1}" dt="2024-11-15T11:29:05.067" v="16401"/>
          <ac:spMkLst>
            <pc:docMk/>
            <pc:sldMk cId="1271538965" sldId="296"/>
            <ac:spMk id="642" creationId="{79CE14D2-28EA-CA9B-7C78-09BF02FB4A57}"/>
          </ac:spMkLst>
        </pc:spChg>
        <pc:spChg chg="add del mod">
          <ac:chgData name="Alison Barnes" userId="aa6150f5-b1c2-4ce4-be68-90b52a46df6a" providerId="ADAL" clId="{FF016FD7-28E9-4F32-AD2F-EAC96C6DF0C1}" dt="2024-11-11T16:51:27.957" v="9483"/>
          <ac:spMkLst>
            <pc:docMk/>
            <pc:sldMk cId="1271538965" sldId="296"/>
            <ac:spMk id="642" creationId="{D685C1A0-A0D3-C843-D7D3-FEDFCF11452A}"/>
          </ac:spMkLst>
        </pc:spChg>
        <pc:spChg chg="add del mod">
          <ac:chgData name="Alison Barnes" userId="aa6150f5-b1c2-4ce4-be68-90b52a46df6a" providerId="ADAL" clId="{FF016FD7-28E9-4F32-AD2F-EAC96C6DF0C1}" dt="2024-11-15T11:29:05.068" v="16403"/>
          <ac:spMkLst>
            <pc:docMk/>
            <pc:sldMk cId="1271538965" sldId="296"/>
            <ac:spMk id="643" creationId="{1E1BAEBA-D25C-37EB-9FE5-A71E2F5CE8E5}"/>
          </ac:spMkLst>
        </pc:spChg>
        <pc:spChg chg="add del mod">
          <ac:chgData name="Alison Barnes" userId="aa6150f5-b1c2-4ce4-be68-90b52a46df6a" providerId="ADAL" clId="{FF016FD7-28E9-4F32-AD2F-EAC96C6DF0C1}" dt="2024-11-11T16:51:27.957" v="9485"/>
          <ac:spMkLst>
            <pc:docMk/>
            <pc:sldMk cId="1271538965" sldId="296"/>
            <ac:spMk id="643" creationId="{AA16997B-36CB-352B-CE4D-C71A49AFC439}"/>
          </ac:spMkLst>
        </pc:spChg>
        <pc:spChg chg="add del mod">
          <ac:chgData name="Alison Barnes" userId="aa6150f5-b1c2-4ce4-be68-90b52a46df6a" providerId="ADAL" clId="{FF016FD7-28E9-4F32-AD2F-EAC96C6DF0C1}" dt="2024-11-11T16:51:27.958" v="9487"/>
          <ac:spMkLst>
            <pc:docMk/>
            <pc:sldMk cId="1271538965" sldId="296"/>
            <ac:spMk id="644" creationId="{8F3D9796-B285-45D4-F135-5DFBE56F47CB}"/>
          </ac:spMkLst>
        </pc:spChg>
        <pc:spChg chg="add del mod">
          <ac:chgData name="Alison Barnes" userId="aa6150f5-b1c2-4ce4-be68-90b52a46df6a" providerId="ADAL" clId="{FF016FD7-28E9-4F32-AD2F-EAC96C6DF0C1}" dt="2024-11-15T11:29:05.069" v="16405"/>
          <ac:spMkLst>
            <pc:docMk/>
            <pc:sldMk cId="1271538965" sldId="296"/>
            <ac:spMk id="644" creationId="{DDF28EA8-CE73-75B9-7A0B-359AB4040CD0}"/>
          </ac:spMkLst>
        </pc:spChg>
        <pc:spChg chg="add del mod">
          <ac:chgData name="Alison Barnes" userId="aa6150f5-b1c2-4ce4-be68-90b52a46df6a" providerId="ADAL" clId="{FF016FD7-28E9-4F32-AD2F-EAC96C6DF0C1}" dt="2024-11-11T16:51:27.959" v="9489"/>
          <ac:spMkLst>
            <pc:docMk/>
            <pc:sldMk cId="1271538965" sldId="296"/>
            <ac:spMk id="645" creationId="{890FF655-6593-36E7-DA9E-50FEB05754D8}"/>
          </ac:spMkLst>
        </pc:spChg>
        <pc:spChg chg="add del mod">
          <ac:chgData name="Alison Barnes" userId="aa6150f5-b1c2-4ce4-be68-90b52a46df6a" providerId="ADAL" clId="{FF016FD7-28E9-4F32-AD2F-EAC96C6DF0C1}" dt="2024-11-15T11:29:05.069" v="16407"/>
          <ac:spMkLst>
            <pc:docMk/>
            <pc:sldMk cId="1271538965" sldId="296"/>
            <ac:spMk id="645" creationId="{A933357A-D120-9398-892D-E6B940C895B2}"/>
          </ac:spMkLst>
        </pc:spChg>
        <pc:spChg chg="add del mod">
          <ac:chgData name="Alison Barnes" userId="aa6150f5-b1c2-4ce4-be68-90b52a46df6a" providerId="ADAL" clId="{FF016FD7-28E9-4F32-AD2F-EAC96C6DF0C1}" dt="2024-11-15T11:29:05.070" v="16409"/>
          <ac:spMkLst>
            <pc:docMk/>
            <pc:sldMk cId="1271538965" sldId="296"/>
            <ac:spMk id="646" creationId="{9932C736-1776-7EE5-DCF5-F3BEA55271E2}"/>
          </ac:spMkLst>
        </pc:spChg>
        <pc:spChg chg="add del mod">
          <ac:chgData name="Alison Barnes" userId="aa6150f5-b1c2-4ce4-be68-90b52a46df6a" providerId="ADAL" clId="{FF016FD7-28E9-4F32-AD2F-EAC96C6DF0C1}" dt="2024-11-11T16:51:27.960" v="9491"/>
          <ac:spMkLst>
            <pc:docMk/>
            <pc:sldMk cId="1271538965" sldId="296"/>
            <ac:spMk id="646" creationId="{F1F0C234-5F74-60B5-6F80-7124610A0736}"/>
          </ac:spMkLst>
        </pc:spChg>
        <pc:spChg chg="add del mod">
          <ac:chgData name="Alison Barnes" userId="aa6150f5-b1c2-4ce4-be68-90b52a46df6a" providerId="ADAL" clId="{FF016FD7-28E9-4F32-AD2F-EAC96C6DF0C1}" dt="2024-11-15T11:29:05.071" v="16411"/>
          <ac:spMkLst>
            <pc:docMk/>
            <pc:sldMk cId="1271538965" sldId="296"/>
            <ac:spMk id="647" creationId="{22768E61-88C6-C928-9245-A1F84E7674BE}"/>
          </ac:spMkLst>
        </pc:spChg>
        <pc:spChg chg="add del mod">
          <ac:chgData name="Alison Barnes" userId="aa6150f5-b1c2-4ce4-be68-90b52a46df6a" providerId="ADAL" clId="{FF016FD7-28E9-4F32-AD2F-EAC96C6DF0C1}" dt="2024-11-11T16:51:27.961" v="9493"/>
          <ac:spMkLst>
            <pc:docMk/>
            <pc:sldMk cId="1271538965" sldId="296"/>
            <ac:spMk id="647" creationId="{62858295-6352-8293-0A78-32E4CF361BE4}"/>
          </ac:spMkLst>
        </pc:spChg>
        <pc:spChg chg="add del mod">
          <ac:chgData name="Alison Barnes" userId="aa6150f5-b1c2-4ce4-be68-90b52a46df6a" providerId="ADAL" clId="{FF016FD7-28E9-4F32-AD2F-EAC96C6DF0C1}" dt="2024-11-15T11:29:05.072" v="16413"/>
          <ac:spMkLst>
            <pc:docMk/>
            <pc:sldMk cId="1271538965" sldId="296"/>
            <ac:spMk id="648" creationId="{44DBDBF0-3ABA-95E7-2DD3-E142E281819C}"/>
          </ac:spMkLst>
        </pc:spChg>
        <pc:spChg chg="add del mod">
          <ac:chgData name="Alison Barnes" userId="aa6150f5-b1c2-4ce4-be68-90b52a46df6a" providerId="ADAL" clId="{FF016FD7-28E9-4F32-AD2F-EAC96C6DF0C1}" dt="2024-11-11T16:51:27.961" v="9495"/>
          <ac:spMkLst>
            <pc:docMk/>
            <pc:sldMk cId="1271538965" sldId="296"/>
            <ac:spMk id="648" creationId="{50EB4220-9C3F-828E-56ED-A575E47B9ECA}"/>
          </ac:spMkLst>
        </pc:spChg>
        <pc:spChg chg="add del mod">
          <ac:chgData name="Alison Barnes" userId="aa6150f5-b1c2-4ce4-be68-90b52a46df6a" providerId="ADAL" clId="{FF016FD7-28E9-4F32-AD2F-EAC96C6DF0C1}" dt="2024-11-11T16:51:27.961" v="9497"/>
          <ac:spMkLst>
            <pc:docMk/>
            <pc:sldMk cId="1271538965" sldId="296"/>
            <ac:spMk id="649" creationId="{84967EF1-7041-B36B-225A-048EC97F7049}"/>
          </ac:spMkLst>
        </pc:spChg>
        <pc:spChg chg="add del mod">
          <ac:chgData name="Alison Barnes" userId="aa6150f5-b1c2-4ce4-be68-90b52a46df6a" providerId="ADAL" clId="{FF016FD7-28E9-4F32-AD2F-EAC96C6DF0C1}" dt="2024-11-15T11:29:05.072" v="16415"/>
          <ac:spMkLst>
            <pc:docMk/>
            <pc:sldMk cId="1271538965" sldId="296"/>
            <ac:spMk id="649" creationId="{B4DF0409-911E-BD6F-7FA1-88A73866CA6F}"/>
          </ac:spMkLst>
        </pc:spChg>
        <pc:spChg chg="add del mod">
          <ac:chgData name="Alison Barnes" userId="aa6150f5-b1c2-4ce4-be68-90b52a46df6a" providerId="ADAL" clId="{FF016FD7-28E9-4F32-AD2F-EAC96C6DF0C1}" dt="2024-11-11T16:51:31.585" v="9725"/>
          <ac:spMkLst>
            <pc:docMk/>
            <pc:sldMk cId="1271538965" sldId="296"/>
            <ac:spMk id="650" creationId="{B385EBFD-3884-CB9C-756E-2FC6C1E1014B}"/>
          </ac:spMkLst>
        </pc:spChg>
        <pc:spChg chg="add del mod">
          <ac:chgData name="Alison Barnes" userId="aa6150f5-b1c2-4ce4-be68-90b52a46df6a" providerId="ADAL" clId="{FF016FD7-28E9-4F32-AD2F-EAC96C6DF0C1}" dt="2024-11-15T11:29:05.074" v="16417"/>
          <ac:spMkLst>
            <pc:docMk/>
            <pc:sldMk cId="1271538965" sldId="296"/>
            <ac:spMk id="650" creationId="{B7FF06CE-7803-1C52-14B7-7D1587FEB5D4}"/>
          </ac:spMkLst>
        </pc:spChg>
        <pc:spChg chg="add del mod">
          <ac:chgData name="Alison Barnes" userId="aa6150f5-b1c2-4ce4-be68-90b52a46df6a" providerId="ADAL" clId="{FF016FD7-28E9-4F32-AD2F-EAC96C6DF0C1}" dt="2024-11-15T11:29:05.074" v="16419"/>
          <ac:spMkLst>
            <pc:docMk/>
            <pc:sldMk cId="1271538965" sldId="296"/>
            <ac:spMk id="651" creationId="{565296C0-C6F8-0815-4B10-1C91C0549F2F}"/>
          </ac:spMkLst>
        </pc:spChg>
        <pc:spChg chg="add del mod modVis">
          <ac:chgData name="Alison Barnes" userId="aa6150f5-b1c2-4ce4-be68-90b52a46df6a" providerId="ADAL" clId="{FF016FD7-28E9-4F32-AD2F-EAC96C6DF0C1}" dt="2024-11-11T16:51:28.129" v="9706"/>
          <ac:spMkLst>
            <pc:docMk/>
            <pc:sldMk cId="1271538965" sldId="296"/>
            <ac:spMk id="651" creationId="{C1A1E9A2-021E-4B5A-90EB-AC6DD664D4DC}"/>
          </ac:spMkLst>
        </pc:spChg>
        <pc:spChg chg="add del mod modVis">
          <ac:chgData name="Alison Barnes" userId="aa6150f5-b1c2-4ce4-be68-90b52a46df6a" providerId="ADAL" clId="{FF016FD7-28E9-4F32-AD2F-EAC96C6DF0C1}" dt="2024-11-11T16:51:28.130" v="9708"/>
          <ac:spMkLst>
            <pc:docMk/>
            <pc:sldMk cId="1271538965" sldId="296"/>
            <ac:spMk id="652" creationId="{80FA615E-58F1-4037-9E33-C6E4816B61E4}"/>
          </ac:spMkLst>
        </pc:spChg>
        <pc:spChg chg="add del mod">
          <ac:chgData name="Alison Barnes" userId="aa6150f5-b1c2-4ce4-be68-90b52a46df6a" providerId="ADAL" clId="{FF016FD7-28E9-4F32-AD2F-EAC96C6DF0C1}" dt="2024-11-15T11:29:05.075" v="16421"/>
          <ac:spMkLst>
            <pc:docMk/>
            <pc:sldMk cId="1271538965" sldId="296"/>
            <ac:spMk id="652" creationId="{CCED17F4-7840-C27C-9943-538916FAB72C}"/>
          </ac:spMkLst>
        </pc:spChg>
        <pc:spChg chg="add del mod modVis">
          <ac:chgData name="Alison Barnes" userId="aa6150f5-b1c2-4ce4-be68-90b52a46df6a" providerId="ADAL" clId="{FF016FD7-28E9-4F32-AD2F-EAC96C6DF0C1}" dt="2024-11-11T16:51:28.131" v="9710"/>
          <ac:spMkLst>
            <pc:docMk/>
            <pc:sldMk cId="1271538965" sldId="296"/>
            <ac:spMk id="653" creationId="{8D674373-2E81-472E-BF18-09FE16F9E503}"/>
          </ac:spMkLst>
        </pc:spChg>
        <pc:spChg chg="add del mod">
          <ac:chgData name="Alison Barnes" userId="aa6150f5-b1c2-4ce4-be68-90b52a46df6a" providerId="ADAL" clId="{FF016FD7-28E9-4F32-AD2F-EAC96C6DF0C1}" dt="2024-11-15T11:29:05.076" v="16423"/>
          <ac:spMkLst>
            <pc:docMk/>
            <pc:sldMk cId="1271538965" sldId="296"/>
            <ac:spMk id="653" creationId="{E7717A17-4082-D68D-BEF3-9757312020FA}"/>
          </ac:spMkLst>
        </pc:spChg>
        <pc:spChg chg="add del mod modVis">
          <ac:chgData name="Alison Barnes" userId="aa6150f5-b1c2-4ce4-be68-90b52a46df6a" providerId="ADAL" clId="{FF016FD7-28E9-4F32-AD2F-EAC96C6DF0C1}" dt="2024-11-11T16:51:28.132" v="9712"/>
          <ac:spMkLst>
            <pc:docMk/>
            <pc:sldMk cId="1271538965" sldId="296"/>
            <ac:spMk id="654" creationId="{24FF8013-52BF-4BAA-B022-723169D5FBEE}"/>
          </ac:spMkLst>
        </pc:spChg>
        <pc:spChg chg="add del mod">
          <ac:chgData name="Alison Barnes" userId="aa6150f5-b1c2-4ce4-be68-90b52a46df6a" providerId="ADAL" clId="{FF016FD7-28E9-4F32-AD2F-EAC96C6DF0C1}" dt="2024-11-15T11:29:05.076" v="16425"/>
          <ac:spMkLst>
            <pc:docMk/>
            <pc:sldMk cId="1271538965" sldId="296"/>
            <ac:spMk id="654" creationId="{7F7B35E9-74E6-01D1-6EEE-D3C1CB64DAC7}"/>
          </ac:spMkLst>
        </pc:spChg>
        <pc:spChg chg="add del mod">
          <ac:chgData name="Alison Barnes" userId="aa6150f5-b1c2-4ce4-be68-90b52a46df6a" providerId="ADAL" clId="{FF016FD7-28E9-4F32-AD2F-EAC96C6DF0C1}" dt="2024-11-15T11:29:05.077" v="16427"/>
          <ac:spMkLst>
            <pc:docMk/>
            <pc:sldMk cId="1271538965" sldId="296"/>
            <ac:spMk id="655" creationId="{367C24BD-C3CC-296B-35CA-BCE6A5841F3A}"/>
          </ac:spMkLst>
        </pc:spChg>
        <pc:spChg chg="add del mod modVis">
          <ac:chgData name="Alison Barnes" userId="aa6150f5-b1c2-4ce4-be68-90b52a46df6a" providerId="ADAL" clId="{FF016FD7-28E9-4F32-AD2F-EAC96C6DF0C1}" dt="2024-11-11T16:51:28.133" v="9714"/>
          <ac:spMkLst>
            <pc:docMk/>
            <pc:sldMk cId="1271538965" sldId="296"/>
            <ac:spMk id="655" creationId="{67048E4B-0C76-4103-AC56-D9BC8A278B7C}"/>
          </ac:spMkLst>
        </pc:spChg>
        <pc:spChg chg="add del mod">
          <ac:chgData name="Alison Barnes" userId="aa6150f5-b1c2-4ce4-be68-90b52a46df6a" providerId="ADAL" clId="{FF016FD7-28E9-4F32-AD2F-EAC96C6DF0C1}" dt="2024-11-15T11:29:05.078" v="16429"/>
          <ac:spMkLst>
            <pc:docMk/>
            <pc:sldMk cId="1271538965" sldId="296"/>
            <ac:spMk id="656" creationId="{8641D81A-5D3C-1F83-C899-0FDD7E9AA531}"/>
          </ac:spMkLst>
        </pc:spChg>
        <pc:spChg chg="add del mod modVis">
          <ac:chgData name="Alison Barnes" userId="aa6150f5-b1c2-4ce4-be68-90b52a46df6a" providerId="ADAL" clId="{FF016FD7-28E9-4F32-AD2F-EAC96C6DF0C1}" dt="2024-11-11T16:51:28.134" v="9716"/>
          <ac:spMkLst>
            <pc:docMk/>
            <pc:sldMk cId="1271538965" sldId="296"/>
            <ac:spMk id="656" creationId="{D0A8CFFE-52D0-457F-9970-9283F2A904C3}"/>
          </ac:spMkLst>
        </pc:spChg>
        <pc:spChg chg="add del mod">
          <ac:chgData name="Alison Barnes" userId="aa6150f5-b1c2-4ce4-be68-90b52a46df6a" providerId="ADAL" clId="{FF016FD7-28E9-4F32-AD2F-EAC96C6DF0C1}" dt="2024-11-15T11:29:05.079" v="16431"/>
          <ac:spMkLst>
            <pc:docMk/>
            <pc:sldMk cId="1271538965" sldId="296"/>
            <ac:spMk id="657" creationId="{3429BD79-D5AF-ECA7-2691-35FA5197050D}"/>
          </ac:spMkLst>
        </pc:spChg>
        <pc:spChg chg="add del mod modVis">
          <ac:chgData name="Alison Barnes" userId="aa6150f5-b1c2-4ce4-be68-90b52a46df6a" providerId="ADAL" clId="{FF016FD7-28E9-4F32-AD2F-EAC96C6DF0C1}" dt="2024-11-11T16:51:28.134" v="9718"/>
          <ac:spMkLst>
            <pc:docMk/>
            <pc:sldMk cId="1271538965" sldId="296"/>
            <ac:spMk id="657" creationId="{5AD5A8B9-AEEA-4A64-B4CD-5C1FA451C003}"/>
          </ac:spMkLst>
        </pc:spChg>
        <pc:spChg chg="add del mod modVis">
          <ac:chgData name="Alison Barnes" userId="aa6150f5-b1c2-4ce4-be68-90b52a46df6a" providerId="ADAL" clId="{FF016FD7-28E9-4F32-AD2F-EAC96C6DF0C1}" dt="2024-11-11T16:51:28.135" v="9720"/>
          <ac:spMkLst>
            <pc:docMk/>
            <pc:sldMk cId="1271538965" sldId="296"/>
            <ac:spMk id="658" creationId="{2350659D-D203-4CED-A244-604913A42E7B}"/>
          </ac:spMkLst>
        </pc:spChg>
        <pc:spChg chg="add del mod">
          <ac:chgData name="Alison Barnes" userId="aa6150f5-b1c2-4ce4-be68-90b52a46df6a" providerId="ADAL" clId="{FF016FD7-28E9-4F32-AD2F-EAC96C6DF0C1}" dt="2024-11-15T11:29:05.079" v="16433"/>
          <ac:spMkLst>
            <pc:docMk/>
            <pc:sldMk cId="1271538965" sldId="296"/>
            <ac:spMk id="658" creationId="{7D451BDC-61FE-FBA4-867F-11F94E260137}"/>
          </ac:spMkLst>
        </pc:spChg>
        <pc:spChg chg="add del mod modVis">
          <ac:chgData name="Alison Barnes" userId="aa6150f5-b1c2-4ce4-be68-90b52a46df6a" providerId="ADAL" clId="{FF016FD7-28E9-4F32-AD2F-EAC96C6DF0C1}" dt="2024-11-11T16:51:28.135" v="9722"/>
          <ac:spMkLst>
            <pc:docMk/>
            <pc:sldMk cId="1271538965" sldId="296"/>
            <ac:spMk id="659" creationId="{476912F7-FFF2-4EF7-A6F9-16368ED4B38F}"/>
          </ac:spMkLst>
        </pc:spChg>
        <pc:spChg chg="add del mod">
          <ac:chgData name="Alison Barnes" userId="aa6150f5-b1c2-4ce4-be68-90b52a46df6a" providerId="ADAL" clId="{FF016FD7-28E9-4F32-AD2F-EAC96C6DF0C1}" dt="2024-11-15T11:29:05.080" v="16435"/>
          <ac:spMkLst>
            <pc:docMk/>
            <pc:sldMk cId="1271538965" sldId="296"/>
            <ac:spMk id="659" creationId="{FF06CFC9-3D04-8975-3420-498167AB76FC}"/>
          </ac:spMkLst>
        </pc:spChg>
        <pc:spChg chg="add del mod">
          <ac:chgData name="Alison Barnes" userId="aa6150f5-b1c2-4ce4-be68-90b52a46df6a" providerId="ADAL" clId="{FF016FD7-28E9-4F32-AD2F-EAC96C6DF0C1}" dt="2024-11-15T11:29:05.081" v="16437"/>
          <ac:spMkLst>
            <pc:docMk/>
            <pc:sldMk cId="1271538965" sldId="296"/>
            <ac:spMk id="660" creationId="{887410FB-3DD3-949A-9ED9-4AE9CEECB5FD}"/>
          </ac:spMkLst>
        </pc:spChg>
        <pc:spChg chg="add del mod">
          <ac:chgData name="Alison Barnes" userId="aa6150f5-b1c2-4ce4-be68-90b52a46df6a" providerId="ADAL" clId="{FF016FD7-28E9-4F32-AD2F-EAC96C6DF0C1}" dt="2024-11-11T16:51:28.128" v="9702"/>
          <ac:spMkLst>
            <pc:docMk/>
            <pc:sldMk cId="1271538965" sldId="296"/>
            <ac:spMk id="660" creationId="{C39B5562-D581-3DE9-7C22-B1397CC6098C}"/>
          </ac:spMkLst>
        </pc:spChg>
        <pc:spChg chg="add del mod">
          <ac:chgData name="Alison Barnes" userId="aa6150f5-b1c2-4ce4-be68-90b52a46df6a" providerId="ADAL" clId="{FF016FD7-28E9-4F32-AD2F-EAC96C6DF0C1}" dt="2024-11-15T11:29:05.082" v="16439"/>
          <ac:spMkLst>
            <pc:docMk/>
            <pc:sldMk cId="1271538965" sldId="296"/>
            <ac:spMk id="661" creationId="{05E578AA-922F-DF7C-A878-65908E471494}"/>
          </ac:spMkLst>
        </pc:spChg>
        <pc:spChg chg="add del mod">
          <ac:chgData name="Alison Barnes" userId="aa6150f5-b1c2-4ce4-be68-90b52a46df6a" providerId="ADAL" clId="{FF016FD7-28E9-4F32-AD2F-EAC96C6DF0C1}" dt="2024-11-11T16:51:28.129" v="9704"/>
          <ac:spMkLst>
            <pc:docMk/>
            <pc:sldMk cId="1271538965" sldId="296"/>
            <ac:spMk id="661" creationId="{79A78566-2510-38A7-AC35-8A5E24625336}"/>
          </ac:spMkLst>
        </pc:spChg>
        <pc:spChg chg="add del mod">
          <ac:chgData name="Alison Barnes" userId="aa6150f5-b1c2-4ce4-be68-90b52a46df6a" providerId="ADAL" clId="{FF016FD7-28E9-4F32-AD2F-EAC96C6DF0C1}" dt="2024-11-15T11:29:05.083" v="16441"/>
          <ac:spMkLst>
            <pc:docMk/>
            <pc:sldMk cId="1271538965" sldId="296"/>
            <ac:spMk id="662" creationId="{5C293475-1682-1308-F310-6110B04D1B3C}"/>
          </ac:spMkLst>
        </pc:spChg>
        <pc:spChg chg="add del mod">
          <ac:chgData name="Alison Barnes" userId="aa6150f5-b1c2-4ce4-be68-90b52a46df6a" providerId="ADAL" clId="{FF016FD7-28E9-4F32-AD2F-EAC96C6DF0C1}" dt="2024-11-11T16:53:09.164" v="9902"/>
          <ac:spMkLst>
            <pc:docMk/>
            <pc:sldMk cId="1271538965" sldId="296"/>
            <ac:spMk id="662" creationId="{E847E455-AD70-D890-C19B-A8F78917453F}"/>
          </ac:spMkLst>
        </pc:spChg>
        <pc:spChg chg="add del mod">
          <ac:chgData name="Alison Barnes" userId="aa6150f5-b1c2-4ce4-be68-90b52a46df6a" providerId="ADAL" clId="{FF016FD7-28E9-4F32-AD2F-EAC96C6DF0C1}" dt="2024-11-11T16:53:09.165" v="9904"/>
          <ac:spMkLst>
            <pc:docMk/>
            <pc:sldMk cId="1271538965" sldId="296"/>
            <ac:spMk id="663" creationId="{329D9076-AB4E-E900-2F8A-353ED043B4F1}"/>
          </ac:spMkLst>
        </pc:spChg>
        <pc:spChg chg="add del mod">
          <ac:chgData name="Alison Barnes" userId="aa6150f5-b1c2-4ce4-be68-90b52a46df6a" providerId="ADAL" clId="{FF016FD7-28E9-4F32-AD2F-EAC96C6DF0C1}" dt="2024-11-15T11:29:05.084" v="16443"/>
          <ac:spMkLst>
            <pc:docMk/>
            <pc:sldMk cId="1271538965" sldId="296"/>
            <ac:spMk id="663" creationId="{4B4B395B-8980-AF40-A652-2CA75832EE79}"/>
          </ac:spMkLst>
        </pc:spChg>
        <pc:spChg chg="add del mod">
          <ac:chgData name="Alison Barnes" userId="aa6150f5-b1c2-4ce4-be68-90b52a46df6a" providerId="ADAL" clId="{FF016FD7-28E9-4F32-AD2F-EAC96C6DF0C1}" dt="2024-11-11T16:53:09.166" v="9906"/>
          <ac:spMkLst>
            <pc:docMk/>
            <pc:sldMk cId="1271538965" sldId="296"/>
            <ac:spMk id="664" creationId="{2D2E2A59-675F-790B-6BBA-D115DA64F714}"/>
          </ac:spMkLst>
        </pc:spChg>
        <pc:spChg chg="add del mod">
          <ac:chgData name="Alison Barnes" userId="aa6150f5-b1c2-4ce4-be68-90b52a46df6a" providerId="ADAL" clId="{FF016FD7-28E9-4F32-AD2F-EAC96C6DF0C1}" dt="2024-11-15T11:29:05.084" v="16445"/>
          <ac:spMkLst>
            <pc:docMk/>
            <pc:sldMk cId="1271538965" sldId="296"/>
            <ac:spMk id="664" creationId="{8267D2E0-91FC-AC42-8E5F-242F95CA7E5F}"/>
          </ac:spMkLst>
        </pc:spChg>
        <pc:spChg chg="add del mod">
          <ac:chgData name="Alison Barnes" userId="aa6150f5-b1c2-4ce4-be68-90b52a46df6a" providerId="ADAL" clId="{FF016FD7-28E9-4F32-AD2F-EAC96C6DF0C1}" dt="2024-11-15T11:29:05.085" v="16447"/>
          <ac:spMkLst>
            <pc:docMk/>
            <pc:sldMk cId="1271538965" sldId="296"/>
            <ac:spMk id="665" creationId="{7A7D14F4-175B-FCD9-06A7-9420797437E0}"/>
          </ac:spMkLst>
        </pc:spChg>
        <pc:spChg chg="add del mod">
          <ac:chgData name="Alison Barnes" userId="aa6150f5-b1c2-4ce4-be68-90b52a46df6a" providerId="ADAL" clId="{FF016FD7-28E9-4F32-AD2F-EAC96C6DF0C1}" dt="2024-11-11T16:53:09.167" v="9908"/>
          <ac:spMkLst>
            <pc:docMk/>
            <pc:sldMk cId="1271538965" sldId="296"/>
            <ac:spMk id="665" creationId="{C5AD7020-CE05-4BD5-D763-C265BCA3356D}"/>
          </ac:spMkLst>
        </pc:spChg>
        <pc:spChg chg="add del mod">
          <ac:chgData name="Alison Barnes" userId="aa6150f5-b1c2-4ce4-be68-90b52a46df6a" providerId="ADAL" clId="{FF016FD7-28E9-4F32-AD2F-EAC96C6DF0C1}" dt="2024-11-15T11:29:05.086" v="16449"/>
          <ac:spMkLst>
            <pc:docMk/>
            <pc:sldMk cId="1271538965" sldId="296"/>
            <ac:spMk id="666" creationId="{4C930F6B-599A-F1C0-FC98-6CEFA054C20B}"/>
          </ac:spMkLst>
        </pc:spChg>
        <pc:spChg chg="add del mod">
          <ac:chgData name="Alison Barnes" userId="aa6150f5-b1c2-4ce4-be68-90b52a46df6a" providerId="ADAL" clId="{FF016FD7-28E9-4F32-AD2F-EAC96C6DF0C1}" dt="2024-11-11T16:53:09.168" v="9910"/>
          <ac:spMkLst>
            <pc:docMk/>
            <pc:sldMk cId="1271538965" sldId="296"/>
            <ac:spMk id="666" creationId="{A06D62C6-5584-2862-25D3-C51EF35AF84C}"/>
          </ac:spMkLst>
        </pc:spChg>
        <pc:spChg chg="add del mod">
          <ac:chgData name="Alison Barnes" userId="aa6150f5-b1c2-4ce4-be68-90b52a46df6a" providerId="ADAL" clId="{FF016FD7-28E9-4F32-AD2F-EAC96C6DF0C1}" dt="2024-11-11T16:53:09.169" v="9912"/>
          <ac:spMkLst>
            <pc:docMk/>
            <pc:sldMk cId="1271538965" sldId="296"/>
            <ac:spMk id="667" creationId="{AE6B2858-9794-AF76-2DF7-3333B10F8A9C}"/>
          </ac:spMkLst>
        </pc:spChg>
        <pc:spChg chg="add del mod">
          <ac:chgData name="Alison Barnes" userId="aa6150f5-b1c2-4ce4-be68-90b52a46df6a" providerId="ADAL" clId="{FF016FD7-28E9-4F32-AD2F-EAC96C6DF0C1}" dt="2024-11-15T11:29:05.087" v="16451"/>
          <ac:spMkLst>
            <pc:docMk/>
            <pc:sldMk cId="1271538965" sldId="296"/>
            <ac:spMk id="667" creationId="{B9EF0C49-6088-7D98-5903-37B395A7DE8D}"/>
          </ac:spMkLst>
        </pc:spChg>
        <pc:spChg chg="add del mod">
          <ac:chgData name="Alison Barnes" userId="aa6150f5-b1c2-4ce4-be68-90b52a46df6a" providerId="ADAL" clId="{FF016FD7-28E9-4F32-AD2F-EAC96C6DF0C1}" dt="2024-11-11T16:53:09.169" v="9914"/>
          <ac:spMkLst>
            <pc:docMk/>
            <pc:sldMk cId="1271538965" sldId="296"/>
            <ac:spMk id="668" creationId="{7D1BE6B5-8CB5-8ADB-2CB1-E0A1F6E88634}"/>
          </ac:spMkLst>
        </pc:spChg>
        <pc:spChg chg="add del mod">
          <ac:chgData name="Alison Barnes" userId="aa6150f5-b1c2-4ce4-be68-90b52a46df6a" providerId="ADAL" clId="{FF016FD7-28E9-4F32-AD2F-EAC96C6DF0C1}" dt="2024-11-15T11:29:05.088" v="16453"/>
          <ac:spMkLst>
            <pc:docMk/>
            <pc:sldMk cId="1271538965" sldId="296"/>
            <ac:spMk id="668" creationId="{C274A6AF-ADDD-100E-FF17-9D9B65C9865B}"/>
          </ac:spMkLst>
        </pc:spChg>
        <pc:spChg chg="add del mod">
          <ac:chgData name="Alison Barnes" userId="aa6150f5-b1c2-4ce4-be68-90b52a46df6a" providerId="ADAL" clId="{FF016FD7-28E9-4F32-AD2F-EAC96C6DF0C1}" dt="2024-11-11T16:53:09.171" v="9916"/>
          <ac:spMkLst>
            <pc:docMk/>
            <pc:sldMk cId="1271538965" sldId="296"/>
            <ac:spMk id="669" creationId="{100EC0B7-627D-6D21-E687-C0CC9ED0F6C0}"/>
          </ac:spMkLst>
        </pc:spChg>
        <pc:spChg chg="add mod">
          <ac:chgData name="Alison Barnes" userId="aa6150f5-b1c2-4ce4-be68-90b52a46df6a" providerId="ADAL" clId="{FF016FD7-28E9-4F32-AD2F-EAC96C6DF0C1}" dt="2024-11-18T15:19:52.756" v="17329" actId="20577"/>
          <ac:spMkLst>
            <pc:docMk/>
            <pc:sldMk cId="1271538965" sldId="296"/>
            <ac:spMk id="669" creationId="{5A5ECB39-1EA9-F4CC-0AE4-9E9565B111F6}"/>
          </ac:spMkLst>
        </pc:spChg>
        <pc:spChg chg="add del mod">
          <ac:chgData name="Alison Barnes" userId="aa6150f5-b1c2-4ce4-be68-90b52a46df6a" providerId="ADAL" clId="{FF016FD7-28E9-4F32-AD2F-EAC96C6DF0C1}" dt="2024-11-14T12:35:07.392" v="15107"/>
          <ac:spMkLst>
            <pc:docMk/>
            <pc:sldMk cId="1271538965" sldId="296"/>
            <ac:spMk id="669" creationId="{BD6FF406-E4FD-05E5-C1A7-BB2ACEF20D51}"/>
          </ac:spMkLst>
        </pc:spChg>
        <pc:spChg chg="add del mod">
          <ac:chgData name="Alison Barnes" userId="aa6150f5-b1c2-4ce4-be68-90b52a46df6a" providerId="ADAL" clId="{FF016FD7-28E9-4F32-AD2F-EAC96C6DF0C1}" dt="2024-11-11T16:53:09.172" v="9918"/>
          <ac:spMkLst>
            <pc:docMk/>
            <pc:sldMk cId="1271538965" sldId="296"/>
            <ac:spMk id="670" creationId="{683BF095-11AA-17E5-89AF-07753A21561E}"/>
          </ac:spMkLst>
        </pc:spChg>
        <pc:spChg chg="add del mod">
          <ac:chgData name="Alison Barnes" userId="aa6150f5-b1c2-4ce4-be68-90b52a46df6a" providerId="ADAL" clId="{FF016FD7-28E9-4F32-AD2F-EAC96C6DF0C1}" dt="2024-11-14T12:35:28.107" v="15170"/>
          <ac:spMkLst>
            <pc:docMk/>
            <pc:sldMk cId="1271538965" sldId="296"/>
            <ac:spMk id="670" creationId="{A0645938-66D8-7B41-E85F-3BF97ECA27DC}"/>
          </ac:spMkLst>
        </pc:spChg>
        <pc:spChg chg="add mod">
          <ac:chgData name="Alison Barnes" userId="aa6150f5-b1c2-4ce4-be68-90b52a46df6a" providerId="ADAL" clId="{FF016FD7-28E9-4F32-AD2F-EAC96C6DF0C1}" dt="2024-11-18T15:19:52.757" v="17330" actId="20577"/>
          <ac:spMkLst>
            <pc:docMk/>
            <pc:sldMk cId="1271538965" sldId="296"/>
            <ac:spMk id="670" creationId="{E6046172-9C81-0BFA-B3E1-09926903AA03}"/>
          </ac:spMkLst>
        </pc:spChg>
        <pc:spChg chg="add del mod">
          <ac:chgData name="Alison Barnes" userId="aa6150f5-b1c2-4ce4-be68-90b52a46df6a" providerId="ADAL" clId="{FF016FD7-28E9-4F32-AD2F-EAC96C6DF0C1}" dt="2024-11-11T16:53:09.172" v="9920"/>
          <ac:spMkLst>
            <pc:docMk/>
            <pc:sldMk cId="1271538965" sldId="296"/>
            <ac:spMk id="671" creationId="{BAE1945E-C4DC-5C50-9B6C-9F1A5FD5FF8A}"/>
          </ac:spMkLst>
        </pc:spChg>
        <pc:spChg chg="add del mod">
          <ac:chgData name="Alison Barnes" userId="aa6150f5-b1c2-4ce4-be68-90b52a46df6a" providerId="ADAL" clId="{FF016FD7-28E9-4F32-AD2F-EAC96C6DF0C1}" dt="2024-11-15T11:29:09.073" v="16726"/>
          <ac:spMkLst>
            <pc:docMk/>
            <pc:sldMk cId="1271538965" sldId="296"/>
            <ac:spMk id="671" creationId="{FCA99480-58FC-8AA3-32B4-ACED3944E7F6}"/>
          </ac:spMkLst>
        </pc:spChg>
        <pc:spChg chg="add del mod">
          <ac:chgData name="Alison Barnes" userId="aa6150f5-b1c2-4ce4-be68-90b52a46df6a" providerId="ADAL" clId="{FF016FD7-28E9-4F32-AD2F-EAC96C6DF0C1}" dt="2024-11-11T16:53:09.173" v="9922"/>
          <ac:spMkLst>
            <pc:docMk/>
            <pc:sldMk cId="1271538965" sldId="296"/>
            <ac:spMk id="672" creationId="{7E3EF067-61BB-1BAE-0C5C-62553890668D}"/>
          </ac:spMkLst>
        </pc:spChg>
        <pc:spChg chg="add mod">
          <ac:chgData name="Alison Barnes" userId="aa6150f5-b1c2-4ce4-be68-90b52a46df6a" providerId="ADAL" clId="{FF016FD7-28E9-4F32-AD2F-EAC96C6DF0C1}" dt="2024-11-18T15:19:52.758" v="17331" actId="20577"/>
          <ac:spMkLst>
            <pc:docMk/>
            <pc:sldMk cId="1271538965" sldId="296"/>
            <ac:spMk id="672" creationId="{9A64D358-DC5C-B151-7AB4-45788823021F}"/>
          </ac:spMkLst>
        </pc:spChg>
        <pc:spChg chg="add mod">
          <ac:chgData name="Alison Barnes" userId="aa6150f5-b1c2-4ce4-be68-90b52a46df6a" providerId="ADAL" clId="{FF016FD7-28E9-4F32-AD2F-EAC96C6DF0C1}" dt="2024-11-18T15:19:52.760" v="17332" actId="20577"/>
          <ac:spMkLst>
            <pc:docMk/>
            <pc:sldMk cId="1271538965" sldId="296"/>
            <ac:spMk id="673" creationId="{2107FFA5-549B-678B-F152-D11CBCDEE346}"/>
          </ac:spMkLst>
        </pc:spChg>
        <pc:spChg chg="add del mod">
          <ac:chgData name="Alison Barnes" userId="aa6150f5-b1c2-4ce4-be68-90b52a46df6a" providerId="ADAL" clId="{FF016FD7-28E9-4F32-AD2F-EAC96C6DF0C1}" dt="2024-11-11T16:53:09.174" v="9924"/>
          <ac:spMkLst>
            <pc:docMk/>
            <pc:sldMk cId="1271538965" sldId="296"/>
            <ac:spMk id="673" creationId="{F9BF524C-424E-18B0-A567-705A446AB919}"/>
          </ac:spMkLst>
        </pc:spChg>
        <pc:spChg chg="add del mod">
          <ac:chgData name="Alison Barnes" userId="aa6150f5-b1c2-4ce4-be68-90b52a46df6a" providerId="ADAL" clId="{FF016FD7-28E9-4F32-AD2F-EAC96C6DF0C1}" dt="2024-11-11T16:53:09.174" v="9926"/>
          <ac:spMkLst>
            <pc:docMk/>
            <pc:sldMk cId="1271538965" sldId="296"/>
            <ac:spMk id="674" creationId="{53A95880-D525-9BF5-9124-EA7BDBCF104C}"/>
          </ac:spMkLst>
        </pc:spChg>
        <pc:spChg chg="add mod">
          <ac:chgData name="Alison Barnes" userId="aa6150f5-b1c2-4ce4-be68-90b52a46df6a" providerId="ADAL" clId="{FF016FD7-28E9-4F32-AD2F-EAC96C6DF0C1}" dt="2024-11-18T15:19:52.761" v="17333" actId="20577"/>
          <ac:spMkLst>
            <pc:docMk/>
            <pc:sldMk cId="1271538965" sldId="296"/>
            <ac:spMk id="674" creationId="{B7416956-CB50-E8F2-916F-3E5514D53AD6}"/>
          </ac:spMkLst>
        </pc:spChg>
        <pc:spChg chg="add del mod">
          <ac:chgData name="Alison Barnes" userId="aa6150f5-b1c2-4ce4-be68-90b52a46df6a" providerId="ADAL" clId="{FF016FD7-28E9-4F32-AD2F-EAC96C6DF0C1}" dt="2024-11-18T15:19:55.542" v="17336"/>
          <ac:spMkLst>
            <pc:docMk/>
            <pc:sldMk cId="1271538965" sldId="296"/>
            <ac:spMk id="675" creationId="{71129D97-4220-DD5A-9720-634C428286BC}"/>
          </ac:spMkLst>
        </pc:spChg>
        <pc:spChg chg="add del mod">
          <ac:chgData name="Alison Barnes" userId="aa6150f5-b1c2-4ce4-be68-90b52a46df6a" providerId="ADAL" clId="{FF016FD7-28E9-4F32-AD2F-EAC96C6DF0C1}" dt="2024-11-11T16:53:09.176" v="9928"/>
          <ac:spMkLst>
            <pc:docMk/>
            <pc:sldMk cId="1271538965" sldId="296"/>
            <ac:spMk id="675" creationId="{B32DC1E2-34FC-5E1A-F0E0-60E2F4BC5DED}"/>
          </ac:spMkLst>
        </pc:spChg>
        <pc:spChg chg="add del mod">
          <ac:chgData name="Alison Barnes" userId="aa6150f5-b1c2-4ce4-be68-90b52a46df6a" providerId="ADAL" clId="{FF016FD7-28E9-4F32-AD2F-EAC96C6DF0C1}" dt="2024-11-11T16:53:09.176" v="9930"/>
          <ac:spMkLst>
            <pc:docMk/>
            <pc:sldMk cId="1271538965" sldId="296"/>
            <ac:spMk id="676" creationId="{2ACAEAE6-4ACE-C0EB-2E8D-54B58DCAFE45}"/>
          </ac:spMkLst>
        </pc:spChg>
        <pc:spChg chg="add mod">
          <ac:chgData name="Alison Barnes" userId="aa6150f5-b1c2-4ce4-be68-90b52a46df6a" providerId="ADAL" clId="{FF016FD7-28E9-4F32-AD2F-EAC96C6DF0C1}" dt="2024-11-18T15:19:55.543" v="17337"/>
          <ac:spMkLst>
            <pc:docMk/>
            <pc:sldMk cId="1271538965" sldId="296"/>
            <ac:spMk id="676" creationId="{514A7615-4F57-149F-5F4A-8CF87F3292E6}"/>
          </ac:spMkLst>
        </pc:spChg>
        <pc:spChg chg="add del mod">
          <ac:chgData name="Alison Barnes" userId="aa6150f5-b1c2-4ce4-be68-90b52a46df6a" providerId="ADAL" clId="{FF016FD7-28E9-4F32-AD2F-EAC96C6DF0C1}" dt="2024-11-11T16:53:09.177" v="9932"/>
          <ac:spMkLst>
            <pc:docMk/>
            <pc:sldMk cId="1271538965" sldId="296"/>
            <ac:spMk id="677" creationId="{5CFA1C07-0C5E-E56C-7970-FCAD821C863B}"/>
          </ac:spMkLst>
        </pc:spChg>
        <pc:spChg chg="add del mod">
          <ac:chgData name="Alison Barnes" userId="aa6150f5-b1c2-4ce4-be68-90b52a46df6a" providerId="ADAL" clId="{FF016FD7-28E9-4F32-AD2F-EAC96C6DF0C1}" dt="2024-11-11T16:53:09.178" v="9934"/>
          <ac:spMkLst>
            <pc:docMk/>
            <pc:sldMk cId="1271538965" sldId="296"/>
            <ac:spMk id="678" creationId="{DD9280F6-1FB9-088E-EA9C-8DE043E2F5A4}"/>
          </ac:spMkLst>
        </pc:spChg>
        <pc:spChg chg="add del mod">
          <ac:chgData name="Alison Barnes" userId="aa6150f5-b1c2-4ce4-be68-90b52a46df6a" providerId="ADAL" clId="{FF016FD7-28E9-4F32-AD2F-EAC96C6DF0C1}" dt="2024-11-11T16:53:09.179" v="9936"/>
          <ac:spMkLst>
            <pc:docMk/>
            <pc:sldMk cId="1271538965" sldId="296"/>
            <ac:spMk id="679" creationId="{2D6E457C-7B7C-6110-0D7F-0074DCDE520B}"/>
          </ac:spMkLst>
        </pc:spChg>
        <pc:spChg chg="add del mod">
          <ac:chgData name="Alison Barnes" userId="aa6150f5-b1c2-4ce4-be68-90b52a46df6a" providerId="ADAL" clId="{FF016FD7-28E9-4F32-AD2F-EAC96C6DF0C1}" dt="2024-11-11T16:53:09.179" v="9938"/>
          <ac:spMkLst>
            <pc:docMk/>
            <pc:sldMk cId="1271538965" sldId="296"/>
            <ac:spMk id="680" creationId="{A42721AB-BA6C-6A8D-DCD9-39B304ACDD92}"/>
          </ac:spMkLst>
        </pc:spChg>
        <pc:spChg chg="add del mod">
          <ac:chgData name="Alison Barnes" userId="aa6150f5-b1c2-4ce4-be68-90b52a46df6a" providerId="ADAL" clId="{FF016FD7-28E9-4F32-AD2F-EAC96C6DF0C1}" dt="2024-11-11T16:53:09.180" v="9940"/>
          <ac:spMkLst>
            <pc:docMk/>
            <pc:sldMk cId="1271538965" sldId="296"/>
            <ac:spMk id="681" creationId="{16AFF057-5C4C-94D6-CC4D-3C1A387AC2AD}"/>
          </ac:spMkLst>
        </pc:spChg>
        <pc:spChg chg="add del mod">
          <ac:chgData name="Alison Barnes" userId="aa6150f5-b1c2-4ce4-be68-90b52a46df6a" providerId="ADAL" clId="{FF016FD7-28E9-4F32-AD2F-EAC96C6DF0C1}" dt="2024-11-11T16:53:09.181" v="9942"/>
          <ac:spMkLst>
            <pc:docMk/>
            <pc:sldMk cId="1271538965" sldId="296"/>
            <ac:spMk id="682" creationId="{0DD0DDC9-0490-69D6-38A9-2FC72CA914BC}"/>
          </ac:spMkLst>
        </pc:spChg>
        <pc:spChg chg="add del mod">
          <ac:chgData name="Alison Barnes" userId="aa6150f5-b1c2-4ce4-be68-90b52a46df6a" providerId="ADAL" clId="{FF016FD7-28E9-4F32-AD2F-EAC96C6DF0C1}" dt="2024-11-11T16:53:09.181" v="9944"/>
          <ac:spMkLst>
            <pc:docMk/>
            <pc:sldMk cId="1271538965" sldId="296"/>
            <ac:spMk id="683" creationId="{CE831FB1-5875-4F8D-04D3-EB712148FBDA}"/>
          </ac:spMkLst>
        </pc:spChg>
        <pc:spChg chg="add del mod">
          <ac:chgData name="Alison Barnes" userId="aa6150f5-b1c2-4ce4-be68-90b52a46df6a" providerId="ADAL" clId="{FF016FD7-28E9-4F32-AD2F-EAC96C6DF0C1}" dt="2024-11-11T16:53:09.182" v="9946"/>
          <ac:spMkLst>
            <pc:docMk/>
            <pc:sldMk cId="1271538965" sldId="296"/>
            <ac:spMk id="684" creationId="{E66FC7F6-3BD4-89DD-83D5-4098FF8B1E99}"/>
          </ac:spMkLst>
        </pc:spChg>
        <pc:spChg chg="add del mod">
          <ac:chgData name="Alison Barnes" userId="aa6150f5-b1c2-4ce4-be68-90b52a46df6a" providerId="ADAL" clId="{FF016FD7-28E9-4F32-AD2F-EAC96C6DF0C1}" dt="2024-11-11T16:53:09.183" v="9948"/>
          <ac:spMkLst>
            <pc:docMk/>
            <pc:sldMk cId="1271538965" sldId="296"/>
            <ac:spMk id="685" creationId="{6A250462-6DEA-0B23-4D2B-1BCDE05962BB}"/>
          </ac:spMkLst>
        </pc:spChg>
        <pc:spChg chg="add del mod">
          <ac:chgData name="Alison Barnes" userId="aa6150f5-b1c2-4ce4-be68-90b52a46df6a" providerId="ADAL" clId="{FF016FD7-28E9-4F32-AD2F-EAC96C6DF0C1}" dt="2024-11-11T16:53:09.183" v="9950"/>
          <ac:spMkLst>
            <pc:docMk/>
            <pc:sldMk cId="1271538965" sldId="296"/>
            <ac:spMk id="686" creationId="{AAFE8898-D00A-EE5F-6883-189024B3A673}"/>
          </ac:spMkLst>
        </pc:spChg>
        <pc:spChg chg="add del mod">
          <ac:chgData name="Alison Barnes" userId="aa6150f5-b1c2-4ce4-be68-90b52a46df6a" providerId="ADAL" clId="{FF016FD7-28E9-4F32-AD2F-EAC96C6DF0C1}" dt="2024-11-11T16:53:09.184" v="9952"/>
          <ac:spMkLst>
            <pc:docMk/>
            <pc:sldMk cId="1271538965" sldId="296"/>
            <ac:spMk id="687" creationId="{68CB2697-31A4-F6E8-B5CE-E4464EE74595}"/>
          </ac:spMkLst>
        </pc:spChg>
        <pc:spChg chg="add del mod">
          <ac:chgData name="Alison Barnes" userId="aa6150f5-b1c2-4ce4-be68-90b52a46df6a" providerId="ADAL" clId="{FF016FD7-28E9-4F32-AD2F-EAC96C6DF0C1}" dt="2024-11-11T16:53:09.185" v="9954"/>
          <ac:spMkLst>
            <pc:docMk/>
            <pc:sldMk cId="1271538965" sldId="296"/>
            <ac:spMk id="688" creationId="{0E3F8B58-E22B-CD76-BCC9-179B4701E127}"/>
          </ac:spMkLst>
        </pc:spChg>
        <pc:spChg chg="add del mod">
          <ac:chgData name="Alison Barnes" userId="aa6150f5-b1c2-4ce4-be68-90b52a46df6a" providerId="ADAL" clId="{FF016FD7-28E9-4F32-AD2F-EAC96C6DF0C1}" dt="2024-11-11T16:53:09.186" v="9956"/>
          <ac:spMkLst>
            <pc:docMk/>
            <pc:sldMk cId="1271538965" sldId="296"/>
            <ac:spMk id="689" creationId="{C02E37DB-DC71-3F6B-3D72-044ABBAC2BDF}"/>
          </ac:spMkLst>
        </pc:spChg>
        <pc:spChg chg="add del mod">
          <ac:chgData name="Alison Barnes" userId="aa6150f5-b1c2-4ce4-be68-90b52a46df6a" providerId="ADAL" clId="{FF016FD7-28E9-4F32-AD2F-EAC96C6DF0C1}" dt="2024-11-11T16:53:12.707" v="10184"/>
          <ac:spMkLst>
            <pc:docMk/>
            <pc:sldMk cId="1271538965" sldId="296"/>
            <ac:spMk id="690" creationId="{DC3C6B64-99AD-3F74-FD1F-06BDB50650F8}"/>
          </ac:spMkLst>
        </pc:spChg>
        <pc:spChg chg="add del mod modVis">
          <ac:chgData name="Alison Barnes" userId="aa6150f5-b1c2-4ce4-be68-90b52a46df6a" providerId="ADAL" clId="{FF016FD7-28E9-4F32-AD2F-EAC96C6DF0C1}" dt="2024-11-11T16:53:09.353" v="10165"/>
          <ac:spMkLst>
            <pc:docMk/>
            <pc:sldMk cId="1271538965" sldId="296"/>
            <ac:spMk id="691" creationId="{C1A1E9A2-021E-4B5A-90EB-AC6DD664D4DC}"/>
          </ac:spMkLst>
        </pc:spChg>
        <pc:spChg chg="add del mod modVis">
          <ac:chgData name="Alison Barnes" userId="aa6150f5-b1c2-4ce4-be68-90b52a46df6a" providerId="ADAL" clId="{FF016FD7-28E9-4F32-AD2F-EAC96C6DF0C1}" dt="2024-11-11T16:53:09.354" v="10167"/>
          <ac:spMkLst>
            <pc:docMk/>
            <pc:sldMk cId="1271538965" sldId="296"/>
            <ac:spMk id="692" creationId="{80FA615E-58F1-4037-9E33-C6E4816B61E4}"/>
          </ac:spMkLst>
        </pc:spChg>
        <pc:spChg chg="add del mod modVis">
          <ac:chgData name="Alison Barnes" userId="aa6150f5-b1c2-4ce4-be68-90b52a46df6a" providerId="ADAL" clId="{FF016FD7-28E9-4F32-AD2F-EAC96C6DF0C1}" dt="2024-11-11T16:53:09.355" v="10169"/>
          <ac:spMkLst>
            <pc:docMk/>
            <pc:sldMk cId="1271538965" sldId="296"/>
            <ac:spMk id="693" creationId="{8D674373-2E81-472E-BF18-09FE16F9E503}"/>
          </ac:spMkLst>
        </pc:spChg>
        <pc:spChg chg="add del mod modVis">
          <ac:chgData name="Alison Barnes" userId="aa6150f5-b1c2-4ce4-be68-90b52a46df6a" providerId="ADAL" clId="{FF016FD7-28E9-4F32-AD2F-EAC96C6DF0C1}" dt="2024-11-11T16:53:09.356" v="10171"/>
          <ac:spMkLst>
            <pc:docMk/>
            <pc:sldMk cId="1271538965" sldId="296"/>
            <ac:spMk id="694" creationId="{24FF8013-52BF-4BAA-B022-723169D5FBEE}"/>
          </ac:spMkLst>
        </pc:spChg>
        <pc:spChg chg="add del mod modVis">
          <ac:chgData name="Alison Barnes" userId="aa6150f5-b1c2-4ce4-be68-90b52a46df6a" providerId="ADAL" clId="{FF016FD7-28E9-4F32-AD2F-EAC96C6DF0C1}" dt="2024-11-11T16:53:09.356" v="10173"/>
          <ac:spMkLst>
            <pc:docMk/>
            <pc:sldMk cId="1271538965" sldId="296"/>
            <ac:spMk id="695" creationId="{67048E4B-0C76-4103-AC56-D9BC8A278B7C}"/>
          </ac:spMkLst>
        </pc:spChg>
        <pc:spChg chg="add del mod modVis">
          <ac:chgData name="Alison Barnes" userId="aa6150f5-b1c2-4ce4-be68-90b52a46df6a" providerId="ADAL" clId="{FF016FD7-28E9-4F32-AD2F-EAC96C6DF0C1}" dt="2024-11-11T16:53:09.357" v="10175"/>
          <ac:spMkLst>
            <pc:docMk/>
            <pc:sldMk cId="1271538965" sldId="296"/>
            <ac:spMk id="696" creationId="{D0A8CFFE-52D0-457F-9970-9283F2A904C3}"/>
          </ac:spMkLst>
        </pc:spChg>
        <pc:spChg chg="add del mod modVis">
          <ac:chgData name="Alison Barnes" userId="aa6150f5-b1c2-4ce4-be68-90b52a46df6a" providerId="ADAL" clId="{FF016FD7-28E9-4F32-AD2F-EAC96C6DF0C1}" dt="2024-11-11T16:53:09.358" v="10177"/>
          <ac:spMkLst>
            <pc:docMk/>
            <pc:sldMk cId="1271538965" sldId="296"/>
            <ac:spMk id="697" creationId="{5AD5A8B9-AEEA-4A64-B4CD-5C1FA451C003}"/>
          </ac:spMkLst>
        </pc:spChg>
        <pc:spChg chg="add del mod modVis">
          <ac:chgData name="Alison Barnes" userId="aa6150f5-b1c2-4ce4-be68-90b52a46df6a" providerId="ADAL" clId="{FF016FD7-28E9-4F32-AD2F-EAC96C6DF0C1}" dt="2024-11-11T16:53:09.359" v="10179"/>
          <ac:spMkLst>
            <pc:docMk/>
            <pc:sldMk cId="1271538965" sldId="296"/>
            <ac:spMk id="698" creationId="{2350659D-D203-4CED-A244-604913A42E7B}"/>
          </ac:spMkLst>
        </pc:spChg>
        <pc:spChg chg="add del mod modVis">
          <ac:chgData name="Alison Barnes" userId="aa6150f5-b1c2-4ce4-be68-90b52a46df6a" providerId="ADAL" clId="{FF016FD7-28E9-4F32-AD2F-EAC96C6DF0C1}" dt="2024-11-11T16:53:09.360" v="10181"/>
          <ac:spMkLst>
            <pc:docMk/>
            <pc:sldMk cId="1271538965" sldId="296"/>
            <ac:spMk id="699" creationId="{476912F7-FFF2-4EF7-A6F9-16368ED4B38F}"/>
          </ac:spMkLst>
        </pc:spChg>
        <pc:spChg chg="add del mod">
          <ac:chgData name="Alison Barnes" userId="aa6150f5-b1c2-4ce4-be68-90b52a46df6a" providerId="ADAL" clId="{FF016FD7-28E9-4F32-AD2F-EAC96C6DF0C1}" dt="2024-11-11T16:53:09.352" v="10161"/>
          <ac:spMkLst>
            <pc:docMk/>
            <pc:sldMk cId="1271538965" sldId="296"/>
            <ac:spMk id="700" creationId="{238C4D53-C2BD-9FD0-7400-D04DE8B60BB8}"/>
          </ac:spMkLst>
        </pc:spChg>
        <pc:spChg chg="add del mod">
          <ac:chgData name="Alison Barnes" userId="aa6150f5-b1c2-4ce4-be68-90b52a46df6a" providerId="ADAL" clId="{FF016FD7-28E9-4F32-AD2F-EAC96C6DF0C1}" dt="2024-11-11T16:53:09.352" v="10163"/>
          <ac:spMkLst>
            <pc:docMk/>
            <pc:sldMk cId="1271538965" sldId="296"/>
            <ac:spMk id="701" creationId="{F280D675-FC1D-20E6-DC17-CCC70560ADD8}"/>
          </ac:spMkLst>
        </pc:spChg>
        <pc:spChg chg="add del mod">
          <ac:chgData name="Alison Barnes" userId="aa6150f5-b1c2-4ce4-be68-90b52a46df6a" providerId="ADAL" clId="{FF016FD7-28E9-4F32-AD2F-EAC96C6DF0C1}" dt="2024-11-11T16:56:08.121" v="10332"/>
          <ac:spMkLst>
            <pc:docMk/>
            <pc:sldMk cId="1271538965" sldId="296"/>
            <ac:spMk id="702" creationId="{46924564-0BE9-A363-5BD7-6CE30B54C11E}"/>
          </ac:spMkLst>
        </pc:spChg>
        <pc:spChg chg="add del mod">
          <ac:chgData name="Alison Barnes" userId="aa6150f5-b1c2-4ce4-be68-90b52a46df6a" providerId="ADAL" clId="{FF016FD7-28E9-4F32-AD2F-EAC96C6DF0C1}" dt="2024-11-11T16:56:08.122" v="10334"/>
          <ac:spMkLst>
            <pc:docMk/>
            <pc:sldMk cId="1271538965" sldId="296"/>
            <ac:spMk id="703" creationId="{BDAFDA6A-2A04-48F4-C073-04F3D428C52A}"/>
          </ac:spMkLst>
        </pc:spChg>
        <pc:spChg chg="add del mod">
          <ac:chgData name="Alison Barnes" userId="aa6150f5-b1c2-4ce4-be68-90b52a46df6a" providerId="ADAL" clId="{FF016FD7-28E9-4F32-AD2F-EAC96C6DF0C1}" dt="2024-11-11T16:56:08.123" v="10336"/>
          <ac:spMkLst>
            <pc:docMk/>
            <pc:sldMk cId="1271538965" sldId="296"/>
            <ac:spMk id="704" creationId="{000E4DC6-0165-9F55-0F75-D76297A8A80A}"/>
          </ac:spMkLst>
        </pc:spChg>
        <pc:spChg chg="add del mod">
          <ac:chgData name="Alison Barnes" userId="aa6150f5-b1c2-4ce4-be68-90b52a46df6a" providerId="ADAL" clId="{FF016FD7-28E9-4F32-AD2F-EAC96C6DF0C1}" dt="2024-11-11T16:56:08.125" v="10338"/>
          <ac:spMkLst>
            <pc:docMk/>
            <pc:sldMk cId="1271538965" sldId="296"/>
            <ac:spMk id="705" creationId="{755CB3AA-8C69-C345-A348-323E783AE272}"/>
          </ac:spMkLst>
        </pc:spChg>
        <pc:spChg chg="add del mod">
          <ac:chgData name="Alison Barnes" userId="aa6150f5-b1c2-4ce4-be68-90b52a46df6a" providerId="ADAL" clId="{FF016FD7-28E9-4F32-AD2F-EAC96C6DF0C1}" dt="2024-11-11T16:56:08.128" v="10340"/>
          <ac:spMkLst>
            <pc:docMk/>
            <pc:sldMk cId="1271538965" sldId="296"/>
            <ac:spMk id="706" creationId="{C0E6557F-00C0-484E-7058-6963F5AF9603}"/>
          </ac:spMkLst>
        </pc:spChg>
        <pc:spChg chg="add del mod">
          <ac:chgData name="Alison Barnes" userId="aa6150f5-b1c2-4ce4-be68-90b52a46df6a" providerId="ADAL" clId="{FF016FD7-28E9-4F32-AD2F-EAC96C6DF0C1}" dt="2024-11-11T16:56:08.129" v="10342"/>
          <ac:spMkLst>
            <pc:docMk/>
            <pc:sldMk cId="1271538965" sldId="296"/>
            <ac:spMk id="707" creationId="{89F2D489-09B9-947A-763E-7CD2B802F720}"/>
          </ac:spMkLst>
        </pc:spChg>
        <pc:spChg chg="add del mod">
          <ac:chgData name="Alison Barnes" userId="aa6150f5-b1c2-4ce4-be68-90b52a46df6a" providerId="ADAL" clId="{FF016FD7-28E9-4F32-AD2F-EAC96C6DF0C1}" dt="2024-11-11T16:56:08.130" v="10344"/>
          <ac:spMkLst>
            <pc:docMk/>
            <pc:sldMk cId="1271538965" sldId="296"/>
            <ac:spMk id="708" creationId="{3355D5A8-64C0-A912-A266-336DD122805C}"/>
          </ac:spMkLst>
        </pc:spChg>
        <pc:spChg chg="add del mod">
          <ac:chgData name="Alison Barnes" userId="aa6150f5-b1c2-4ce4-be68-90b52a46df6a" providerId="ADAL" clId="{FF016FD7-28E9-4F32-AD2F-EAC96C6DF0C1}" dt="2024-11-11T16:56:08.131" v="10346"/>
          <ac:spMkLst>
            <pc:docMk/>
            <pc:sldMk cId="1271538965" sldId="296"/>
            <ac:spMk id="709" creationId="{FCBF235D-077A-D0D6-1B28-82699BE60153}"/>
          </ac:spMkLst>
        </pc:spChg>
        <pc:spChg chg="add del mod">
          <ac:chgData name="Alison Barnes" userId="aa6150f5-b1c2-4ce4-be68-90b52a46df6a" providerId="ADAL" clId="{FF016FD7-28E9-4F32-AD2F-EAC96C6DF0C1}" dt="2024-11-11T16:56:08.132" v="10348"/>
          <ac:spMkLst>
            <pc:docMk/>
            <pc:sldMk cId="1271538965" sldId="296"/>
            <ac:spMk id="710" creationId="{67DB287B-85D0-F4C9-A5F1-153437A5660F}"/>
          </ac:spMkLst>
        </pc:spChg>
        <pc:spChg chg="add del mod">
          <ac:chgData name="Alison Barnes" userId="aa6150f5-b1c2-4ce4-be68-90b52a46df6a" providerId="ADAL" clId="{FF016FD7-28E9-4F32-AD2F-EAC96C6DF0C1}" dt="2024-11-11T16:56:08.133" v="10350"/>
          <ac:spMkLst>
            <pc:docMk/>
            <pc:sldMk cId="1271538965" sldId="296"/>
            <ac:spMk id="711" creationId="{F4708414-5DD2-DA7A-C80C-0F06CFDC1D35}"/>
          </ac:spMkLst>
        </pc:spChg>
        <pc:spChg chg="add del mod">
          <ac:chgData name="Alison Barnes" userId="aa6150f5-b1c2-4ce4-be68-90b52a46df6a" providerId="ADAL" clId="{FF016FD7-28E9-4F32-AD2F-EAC96C6DF0C1}" dt="2024-11-11T16:56:08.134" v="10352"/>
          <ac:spMkLst>
            <pc:docMk/>
            <pc:sldMk cId="1271538965" sldId="296"/>
            <ac:spMk id="712" creationId="{4FCF5E87-5B10-54FB-C9E8-700A7C1142CA}"/>
          </ac:spMkLst>
        </pc:spChg>
        <pc:spChg chg="add del mod">
          <ac:chgData name="Alison Barnes" userId="aa6150f5-b1c2-4ce4-be68-90b52a46df6a" providerId="ADAL" clId="{FF016FD7-28E9-4F32-AD2F-EAC96C6DF0C1}" dt="2024-11-11T16:56:08.135" v="10354"/>
          <ac:spMkLst>
            <pc:docMk/>
            <pc:sldMk cId="1271538965" sldId="296"/>
            <ac:spMk id="713" creationId="{8902B8FA-1229-14A4-AF66-691F9D82851B}"/>
          </ac:spMkLst>
        </pc:spChg>
        <pc:spChg chg="add del mod">
          <ac:chgData name="Alison Barnes" userId="aa6150f5-b1c2-4ce4-be68-90b52a46df6a" providerId="ADAL" clId="{FF016FD7-28E9-4F32-AD2F-EAC96C6DF0C1}" dt="2024-11-11T16:56:08.137" v="10356"/>
          <ac:spMkLst>
            <pc:docMk/>
            <pc:sldMk cId="1271538965" sldId="296"/>
            <ac:spMk id="714" creationId="{5A7436D4-AC67-8A62-F879-8D9E7CDE58F9}"/>
          </ac:spMkLst>
        </pc:spChg>
        <pc:spChg chg="add del mod">
          <ac:chgData name="Alison Barnes" userId="aa6150f5-b1c2-4ce4-be68-90b52a46df6a" providerId="ADAL" clId="{FF016FD7-28E9-4F32-AD2F-EAC96C6DF0C1}" dt="2024-11-11T16:56:08.138" v="10358"/>
          <ac:spMkLst>
            <pc:docMk/>
            <pc:sldMk cId="1271538965" sldId="296"/>
            <ac:spMk id="715" creationId="{491E4374-3A9A-577A-C551-F57D6F2F7010}"/>
          </ac:spMkLst>
        </pc:spChg>
        <pc:spChg chg="add del mod">
          <ac:chgData name="Alison Barnes" userId="aa6150f5-b1c2-4ce4-be68-90b52a46df6a" providerId="ADAL" clId="{FF016FD7-28E9-4F32-AD2F-EAC96C6DF0C1}" dt="2024-11-11T16:56:08.139" v="10360"/>
          <ac:spMkLst>
            <pc:docMk/>
            <pc:sldMk cId="1271538965" sldId="296"/>
            <ac:spMk id="716" creationId="{6B154306-0AFA-68F8-10C5-DE52F8BA6452}"/>
          </ac:spMkLst>
        </pc:spChg>
        <pc:spChg chg="add del mod">
          <ac:chgData name="Alison Barnes" userId="aa6150f5-b1c2-4ce4-be68-90b52a46df6a" providerId="ADAL" clId="{FF016FD7-28E9-4F32-AD2F-EAC96C6DF0C1}" dt="2024-11-11T16:56:08.139" v="10362"/>
          <ac:spMkLst>
            <pc:docMk/>
            <pc:sldMk cId="1271538965" sldId="296"/>
            <ac:spMk id="717" creationId="{49602D32-E9FF-0F36-5040-BA4D1A2BE81A}"/>
          </ac:spMkLst>
        </pc:spChg>
        <pc:spChg chg="add del mod">
          <ac:chgData name="Alison Barnes" userId="aa6150f5-b1c2-4ce4-be68-90b52a46df6a" providerId="ADAL" clId="{FF016FD7-28E9-4F32-AD2F-EAC96C6DF0C1}" dt="2024-11-11T16:56:08.140" v="10364"/>
          <ac:spMkLst>
            <pc:docMk/>
            <pc:sldMk cId="1271538965" sldId="296"/>
            <ac:spMk id="718" creationId="{08E6FA07-AAB3-E7EA-C4CC-62C50224B099}"/>
          </ac:spMkLst>
        </pc:spChg>
        <pc:spChg chg="add del mod">
          <ac:chgData name="Alison Barnes" userId="aa6150f5-b1c2-4ce4-be68-90b52a46df6a" providerId="ADAL" clId="{FF016FD7-28E9-4F32-AD2F-EAC96C6DF0C1}" dt="2024-11-11T16:56:08.142" v="10366"/>
          <ac:spMkLst>
            <pc:docMk/>
            <pc:sldMk cId="1271538965" sldId="296"/>
            <ac:spMk id="719" creationId="{5CD2FBB1-1144-BAF0-99CF-5C7F83E503FB}"/>
          </ac:spMkLst>
        </pc:spChg>
        <pc:spChg chg="add del mod">
          <ac:chgData name="Alison Barnes" userId="aa6150f5-b1c2-4ce4-be68-90b52a46df6a" providerId="ADAL" clId="{FF016FD7-28E9-4F32-AD2F-EAC96C6DF0C1}" dt="2024-11-11T16:56:08.143" v="10368"/>
          <ac:spMkLst>
            <pc:docMk/>
            <pc:sldMk cId="1271538965" sldId="296"/>
            <ac:spMk id="720" creationId="{D3CD1F5D-94D2-C0F8-DFE9-BE817E2C8358}"/>
          </ac:spMkLst>
        </pc:spChg>
        <pc:spChg chg="add del mod">
          <ac:chgData name="Alison Barnes" userId="aa6150f5-b1c2-4ce4-be68-90b52a46df6a" providerId="ADAL" clId="{FF016FD7-28E9-4F32-AD2F-EAC96C6DF0C1}" dt="2024-11-11T16:56:08.144" v="10370"/>
          <ac:spMkLst>
            <pc:docMk/>
            <pc:sldMk cId="1271538965" sldId="296"/>
            <ac:spMk id="721" creationId="{A3AF8753-B44E-963E-E1FA-EC27DC9733E8}"/>
          </ac:spMkLst>
        </pc:spChg>
        <pc:spChg chg="add del mod">
          <ac:chgData name="Alison Barnes" userId="aa6150f5-b1c2-4ce4-be68-90b52a46df6a" providerId="ADAL" clId="{FF016FD7-28E9-4F32-AD2F-EAC96C6DF0C1}" dt="2024-11-11T16:56:08.145" v="10372"/>
          <ac:spMkLst>
            <pc:docMk/>
            <pc:sldMk cId="1271538965" sldId="296"/>
            <ac:spMk id="722" creationId="{BA56308D-A3F7-9481-F17C-18F68396F4FC}"/>
          </ac:spMkLst>
        </pc:spChg>
        <pc:spChg chg="add del mod">
          <ac:chgData name="Alison Barnes" userId="aa6150f5-b1c2-4ce4-be68-90b52a46df6a" providerId="ADAL" clId="{FF016FD7-28E9-4F32-AD2F-EAC96C6DF0C1}" dt="2024-11-11T16:56:08.145" v="10374"/>
          <ac:spMkLst>
            <pc:docMk/>
            <pc:sldMk cId="1271538965" sldId="296"/>
            <ac:spMk id="723" creationId="{F7835998-9FBC-03E2-EEE9-04446BAC4DA3}"/>
          </ac:spMkLst>
        </pc:spChg>
        <pc:spChg chg="add del mod">
          <ac:chgData name="Alison Barnes" userId="aa6150f5-b1c2-4ce4-be68-90b52a46df6a" providerId="ADAL" clId="{FF016FD7-28E9-4F32-AD2F-EAC96C6DF0C1}" dt="2024-11-11T16:56:08.146" v="10376"/>
          <ac:spMkLst>
            <pc:docMk/>
            <pc:sldMk cId="1271538965" sldId="296"/>
            <ac:spMk id="724" creationId="{A628E4D9-CD79-04B9-3397-748FDD6A9D90}"/>
          </ac:spMkLst>
        </pc:spChg>
        <pc:spChg chg="add del mod">
          <ac:chgData name="Alison Barnes" userId="aa6150f5-b1c2-4ce4-be68-90b52a46df6a" providerId="ADAL" clId="{FF016FD7-28E9-4F32-AD2F-EAC96C6DF0C1}" dt="2024-11-11T16:56:08.148" v="10378"/>
          <ac:spMkLst>
            <pc:docMk/>
            <pc:sldMk cId="1271538965" sldId="296"/>
            <ac:spMk id="725" creationId="{3CC8E125-0B4B-645A-AD7C-A47238438C92}"/>
          </ac:spMkLst>
        </pc:spChg>
        <pc:spChg chg="add del mod">
          <ac:chgData name="Alison Barnes" userId="aa6150f5-b1c2-4ce4-be68-90b52a46df6a" providerId="ADAL" clId="{FF016FD7-28E9-4F32-AD2F-EAC96C6DF0C1}" dt="2024-11-11T16:56:08.149" v="10380"/>
          <ac:spMkLst>
            <pc:docMk/>
            <pc:sldMk cId="1271538965" sldId="296"/>
            <ac:spMk id="726" creationId="{7C57D87C-EDE5-6817-2005-45FA8D747D8C}"/>
          </ac:spMkLst>
        </pc:spChg>
        <pc:spChg chg="add del mod">
          <ac:chgData name="Alison Barnes" userId="aa6150f5-b1c2-4ce4-be68-90b52a46df6a" providerId="ADAL" clId="{FF016FD7-28E9-4F32-AD2F-EAC96C6DF0C1}" dt="2024-11-11T16:56:08.150" v="10382"/>
          <ac:spMkLst>
            <pc:docMk/>
            <pc:sldMk cId="1271538965" sldId="296"/>
            <ac:spMk id="727" creationId="{E110D530-AE57-761C-78AF-A0B1260B9384}"/>
          </ac:spMkLst>
        </pc:spChg>
        <pc:spChg chg="add del mod">
          <ac:chgData name="Alison Barnes" userId="aa6150f5-b1c2-4ce4-be68-90b52a46df6a" providerId="ADAL" clId="{FF016FD7-28E9-4F32-AD2F-EAC96C6DF0C1}" dt="2024-11-11T16:56:08.150" v="10384"/>
          <ac:spMkLst>
            <pc:docMk/>
            <pc:sldMk cId="1271538965" sldId="296"/>
            <ac:spMk id="728" creationId="{42781E02-0E0A-762A-894B-E52A70213C2F}"/>
          </ac:spMkLst>
        </pc:spChg>
        <pc:spChg chg="add del mod">
          <ac:chgData name="Alison Barnes" userId="aa6150f5-b1c2-4ce4-be68-90b52a46df6a" providerId="ADAL" clId="{FF016FD7-28E9-4F32-AD2F-EAC96C6DF0C1}" dt="2024-11-11T16:56:08.152" v="10386"/>
          <ac:spMkLst>
            <pc:docMk/>
            <pc:sldMk cId="1271538965" sldId="296"/>
            <ac:spMk id="729" creationId="{7EFDCFA3-6252-42F7-3F5C-56E4DCE248C2}"/>
          </ac:spMkLst>
        </pc:spChg>
        <pc:spChg chg="add del mod">
          <ac:chgData name="Alison Barnes" userId="aa6150f5-b1c2-4ce4-be68-90b52a46df6a" providerId="ADAL" clId="{FF016FD7-28E9-4F32-AD2F-EAC96C6DF0C1}" dt="2024-11-11T16:56:11.776" v="10614"/>
          <ac:spMkLst>
            <pc:docMk/>
            <pc:sldMk cId="1271538965" sldId="296"/>
            <ac:spMk id="730" creationId="{8A06A1E4-8999-3B01-341B-AC198E1802F4}"/>
          </ac:spMkLst>
        </pc:spChg>
        <pc:spChg chg="add del mod modVis">
          <ac:chgData name="Alison Barnes" userId="aa6150f5-b1c2-4ce4-be68-90b52a46df6a" providerId="ADAL" clId="{FF016FD7-28E9-4F32-AD2F-EAC96C6DF0C1}" dt="2024-11-11T16:56:08.346" v="10595"/>
          <ac:spMkLst>
            <pc:docMk/>
            <pc:sldMk cId="1271538965" sldId="296"/>
            <ac:spMk id="731" creationId="{C1A1E9A2-021E-4B5A-90EB-AC6DD664D4DC}"/>
          </ac:spMkLst>
        </pc:spChg>
        <pc:spChg chg="add del mod modVis">
          <ac:chgData name="Alison Barnes" userId="aa6150f5-b1c2-4ce4-be68-90b52a46df6a" providerId="ADAL" clId="{FF016FD7-28E9-4F32-AD2F-EAC96C6DF0C1}" dt="2024-11-11T16:56:08.347" v="10597"/>
          <ac:spMkLst>
            <pc:docMk/>
            <pc:sldMk cId="1271538965" sldId="296"/>
            <ac:spMk id="732" creationId="{80FA615E-58F1-4037-9E33-C6E4816B61E4}"/>
          </ac:spMkLst>
        </pc:spChg>
        <pc:spChg chg="add del mod modVis">
          <ac:chgData name="Alison Barnes" userId="aa6150f5-b1c2-4ce4-be68-90b52a46df6a" providerId="ADAL" clId="{FF016FD7-28E9-4F32-AD2F-EAC96C6DF0C1}" dt="2024-11-11T16:56:08.348" v="10599"/>
          <ac:spMkLst>
            <pc:docMk/>
            <pc:sldMk cId="1271538965" sldId="296"/>
            <ac:spMk id="733" creationId="{8D674373-2E81-472E-BF18-09FE16F9E503}"/>
          </ac:spMkLst>
        </pc:spChg>
        <pc:spChg chg="add del mod modVis">
          <ac:chgData name="Alison Barnes" userId="aa6150f5-b1c2-4ce4-be68-90b52a46df6a" providerId="ADAL" clId="{FF016FD7-28E9-4F32-AD2F-EAC96C6DF0C1}" dt="2024-11-11T16:56:08.349" v="10601"/>
          <ac:spMkLst>
            <pc:docMk/>
            <pc:sldMk cId="1271538965" sldId="296"/>
            <ac:spMk id="734" creationId="{24FF8013-52BF-4BAA-B022-723169D5FBEE}"/>
          </ac:spMkLst>
        </pc:spChg>
        <pc:spChg chg="add del mod modVis">
          <ac:chgData name="Alison Barnes" userId="aa6150f5-b1c2-4ce4-be68-90b52a46df6a" providerId="ADAL" clId="{FF016FD7-28E9-4F32-AD2F-EAC96C6DF0C1}" dt="2024-11-11T16:56:08.350" v="10603"/>
          <ac:spMkLst>
            <pc:docMk/>
            <pc:sldMk cId="1271538965" sldId="296"/>
            <ac:spMk id="735" creationId="{67048E4B-0C76-4103-AC56-D9BC8A278B7C}"/>
          </ac:spMkLst>
        </pc:spChg>
        <pc:spChg chg="add del mod modVis">
          <ac:chgData name="Alison Barnes" userId="aa6150f5-b1c2-4ce4-be68-90b52a46df6a" providerId="ADAL" clId="{FF016FD7-28E9-4F32-AD2F-EAC96C6DF0C1}" dt="2024-11-11T16:56:08.351" v="10605"/>
          <ac:spMkLst>
            <pc:docMk/>
            <pc:sldMk cId="1271538965" sldId="296"/>
            <ac:spMk id="736" creationId="{D0A8CFFE-52D0-457F-9970-9283F2A904C3}"/>
          </ac:spMkLst>
        </pc:spChg>
        <pc:spChg chg="add del mod modVis">
          <ac:chgData name="Alison Barnes" userId="aa6150f5-b1c2-4ce4-be68-90b52a46df6a" providerId="ADAL" clId="{FF016FD7-28E9-4F32-AD2F-EAC96C6DF0C1}" dt="2024-11-11T16:56:08.351" v="10607"/>
          <ac:spMkLst>
            <pc:docMk/>
            <pc:sldMk cId="1271538965" sldId="296"/>
            <ac:spMk id="737" creationId="{5AD5A8B9-AEEA-4A64-B4CD-5C1FA451C003}"/>
          </ac:spMkLst>
        </pc:spChg>
        <pc:spChg chg="add del mod modVis">
          <ac:chgData name="Alison Barnes" userId="aa6150f5-b1c2-4ce4-be68-90b52a46df6a" providerId="ADAL" clId="{FF016FD7-28E9-4F32-AD2F-EAC96C6DF0C1}" dt="2024-11-11T16:56:08.352" v="10609"/>
          <ac:spMkLst>
            <pc:docMk/>
            <pc:sldMk cId="1271538965" sldId="296"/>
            <ac:spMk id="738" creationId="{2350659D-D203-4CED-A244-604913A42E7B}"/>
          </ac:spMkLst>
        </pc:spChg>
        <pc:spChg chg="add del mod modVis">
          <ac:chgData name="Alison Barnes" userId="aa6150f5-b1c2-4ce4-be68-90b52a46df6a" providerId="ADAL" clId="{FF016FD7-28E9-4F32-AD2F-EAC96C6DF0C1}" dt="2024-11-11T16:56:08.353" v="10611"/>
          <ac:spMkLst>
            <pc:docMk/>
            <pc:sldMk cId="1271538965" sldId="296"/>
            <ac:spMk id="739" creationId="{476912F7-FFF2-4EF7-A6F9-16368ED4B38F}"/>
          </ac:spMkLst>
        </pc:spChg>
        <pc:spChg chg="add del mod">
          <ac:chgData name="Alison Barnes" userId="aa6150f5-b1c2-4ce4-be68-90b52a46df6a" providerId="ADAL" clId="{FF016FD7-28E9-4F32-AD2F-EAC96C6DF0C1}" dt="2024-11-11T16:56:08.344" v="10591"/>
          <ac:spMkLst>
            <pc:docMk/>
            <pc:sldMk cId="1271538965" sldId="296"/>
            <ac:spMk id="740" creationId="{4887B661-B604-89A1-901D-246B566C125C}"/>
          </ac:spMkLst>
        </pc:spChg>
        <pc:spChg chg="add del mod">
          <ac:chgData name="Alison Barnes" userId="aa6150f5-b1c2-4ce4-be68-90b52a46df6a" providerId="ADAL" clId="{FF016FD7-28E9-4F32-AD2F-EAC96C6DF0C1}" dt="2024-11-11T16:56:08.346" v="10593"/>
          <ac:spMkLst>
            <pc:docMk/>
            <pc:sldMk cId="1271538965" sldId="296"/>
            <ac:spMk id="741" creationId="{DB3DFCF9-5CA2-326A-652B-9ED14D15CAD0}"/>
          </ac:spMkLst>
        </pc:spChg>
        <pc:spChg chg="add del mod">
          <ac:chgData name="Alison Barnes" userId="aa6150f5-b1c2-4ce4-be68-90b52a46df6a" providerId="ADAL" clId="{FF016FD7-28E9-4F32-AD2F-EAC96C6DF0C1}" dt="2024-11-13T10:00:36.374" v="11918"/>
          <ac:spMkLst>
            <pc:docMk/>
            <pc:sldMk cId="1271538965" sldId="296"/>
            <ac:spMk id="742" creationId="{3362A9F1-AC75-A23C-8E93-28F4F2D7E585}"/>
          </ac:spMkLst>
        </pc:spChg>
        <pc:spChg chg="add del mod">
          <ac:chgData name="Alison Barnes" userId="aa6150f5-b1c2-4ce4-be68-90b52a46df6a" providerId="ADAL" clId="{FF016FD7-28E9-4F32-AD2F-EAC96C6DF0C1}" dt="2024-11-13T10:00:36.377" v="11920"/>
          <ac:spMkLst>
            <pc:docMk/>
            <pc:sldMk cId="1271538965" sldId="296"/>
            <ac:spMk id="743" creationId="{70E6CD03-247D-35BB-87CE-22310641C1D3}"/>
          </ac:spMkLst>
        </pc:spChg>
        <pc:spChg chg="add del mod">
          <ac:chgData name="Alison Barnes" userId="aa6150f5-b1c2-4ce4-be68-90b52a46df6a" providerId="ADAL" clId="{FF016FD7-28E9-4F32-AD2F-EAC96C6DF0C1}" dt="2024-11-13T10:00:36.378" v="11922"/>
          <ac:spMkLst>
            <pc:docMk/>
            <pc:sldMk cId="1271538965" sldId="296"/>
            <ac:spMk id="744" creationId="{40AA84D8-85C0-2CE7-8917-9783ADA8A130}"/>
          </ac:spMkLst>
        </pc:spChg>
        <pc:spChg chg="add del mod">
          <ac:chgData name="Alison Barnes" userId="aa6150f5-b1c2-4ce4-be68-90b52a46df6a" providerId="ADAL" clId="{FF016FD7-28E9-4F32-AD2F-EAC96C6DF0C1}" dt="2024-11-13T10:00:36.378" v="11924"/>
          <ac:spMkLst>
            <pc:docMk/>
            <pc:sldMk cId="1271538965" sldId="296"/>
            <ac:spMk id="745" creationId="{6B7142E0-96EF-1C89-EDAB-2E91E348B8C4}"/>
          </ac:spMkLst>
        </pc:spChg>
        <pc:spChg chg="add del mod">
          <ac:chgData name="Alison Barnes" userId="aa6150f5-b1c2-4ce4-be68-90b52a46df6a" providerId="ADAL" clId="{FF016FD7-28E9-4F32-AD2F-EAC96C6DF0C1}" dt="2024-11-13T10:00:36.379" v="11926"/>
          <ac:spMkLst>
            <pc:docMk/>
            <pc:sldMk cId="1271538965" sldId="296"/>
            <ac:spMk id="746" creationId="{B20AB6A0-63B8-0B5B-54AF-8DEAD19ED3DE}"/>
          </ac:spMkLst>
        </pc:spChg>
        <pc:spChg chg="add del mod">
          <ac:chgData name="Alison Barnes" userId="aa6150f5-b1c2-4ce4-be68-90b52a46df6a" providerId="ADAL" clId="{FF016FD7-28E9-4F32-AD2F-EAC96C6DF0C1}" dt="2024-11-13T10:00:36.380" v="11928"/>
          <ac:spMkLst>
            <pc:docMk/>
            <pc:sldMk cId="1271538965" sldId="296"/>
            <ac:spMk id="747" creationId="{76F71C7F-D967-2EFD-869C-3D83E22A7E93}"/>
          </ac:spMkLst>
        </pc:spChg>
        <pc:spChg chg="add del mod">
          <ac:chgData name="Alison Barnes" userId="aa6150f5-b1c2-4ce4-be68-90b52a46df6a" providerId="ADAL" clId="{FF016FD7-28E9-4F32-AD2F-EAC96C6DF0C1}" dt="2024-11-13T10:00:36.381" v="11930"/>
          <ac:spMkLst>
            <pc:docMk/>
            <pc:sldMk cId="1271538965" sldId="296"/>
            <ac:spMk id="748" creationId="{09804F82-18B8-6F5D-0789-426B3967479C}"/>
          </ac:spMkLst>
        </pc:spChg>
        <pc:spChg chg="add del mod">
          <ac:chgData name="Alison Barnes" userId="aa6150f5-b1c2-4ce4-be68-90b52a46df6a" providerId="ADAL" clId="{FF016FD7-28E9-4F32-AD2F-EAC96C6DF0C1}" dt="2024-11-13T10:00:36.381" v="11932"/>
          <ac:spMkLst>
            <pc:docMk/>
            <pc:sldMk cId="1271538965" sldId="296"/>
            <ac:spMk id="749" creationId="{EA9641A5-B73E-9C81-0C04-44FBBED9D4BA}"/>
          </ac:spMkLst>
        </pc:spChg>
        <pc:spChg chg="add del mod">
          <ac:chgData name="Alison Barnes" userId="aa6150f5-b1c2-4ce4-be68-90b52a46df6a" providerId="ADAL" clId="{FF016FD7-28E9-4F32-AD2F-EAC96C6DF0C1}" dt="2024-11-13T10:00:36.382" v="11934"/>
          <ac:spMkLst>
            <pc:docMk/>
            <pc:sldMk cId="1271538965" sldId="296"/>
            <ac:spMk id="750" creationId="{85C092B3-1749-8426-6EDA-C19BB1B9DAED}"/>
          </ac:spMkLst>
        </pc:spChg>
        <pc:spChg chg="add del mod">
          <ac:chgData name="Alison Barnes" userId="aa6150f5-b1c2-4ce4-be68-90b52a46df6a" providerId="ADAL" clId="{FF016FD7-28E9-4F32-AD2F-EAC96C6DF0C1}" dt="2024-11-13T10:00:36.383" v="11936"/>
          <ac:spMkLst>
            <pc:docMk/>
            <pc:sldMk cId="1271538965" sldId="296"/>
            <ac:spMk id="751" creationId="{89B661F9-B772-5551-233D-A7F708B733D0}"/>
          </ac:spMkLst>
        </pc:spChg>
        <pc:spChg chg="add del mod">
          <ac:chgData name="Alison Barnes" userId="aa6150f5-b1c2-4ce4-be68-90b52a46df6a" providerId="ADAL" clId="{FF016FD7-28E9-4F32-AD2F-EAC96C6DF0C1}" dt="2024-11-13T10:00:36.384" v="11938"/>
          <ac:spMkLst>
            <pc:docMk/>
            <pc:sldMk cId="1271538965" sldId="296"/>
            <ac:spMk id="752" creationId="{C6F5EC29-A25F-CB3D-E6AC-FD1C4338777C}"/>
          </ac:spMkLst>
        </pc:spChg>
        <pc:spChg chg="add del mod">
          <ac:chgData name="Alison Barnes" userId="aa6150f5-b1c2-4ce4-be68-90b52a46df6a" providerId="ADAL" clId="{FF016FD7-28E9-4F32-AD2F-EAC96C6DF0C1}" dt="2024-11-13T10:00:36.385" v="11940"/>
          <ac:spMkLst>
            <pc:docMk/>
            <pc:sldMk cId="1271538965" sldId="296"/>
            <ac:spMk id="753" creationId="{C4D26778-AD31-E4BB-68B2-DECBA9E0666D}"/>
          </ac:spMkLst>
        </pc:spChg>
        <pc:spChg chg="add del mod">
          <ac:chgData name="Alison Barnes" userId="aa6150f5-b1c2-4ce4-be68-90b52a46df6a" providerId="ADAL" clId="{FF016FD7-28E9-4F32-AD2F-EAC96C6DF0C1}" dt="2024-11-13T10:00:36.386" v="11942"/>
          <ac:spMkLst>
            <pc:docMk/>
            <pc:sldMk cId="1271538965" sldId="296"/>
            <ac:spMk id="754" creationId="{432E01FA-A6E8-ADF2-CB4A-6C396DB55EC6}"/>
          </ac:spMkLst>
        </pc:spChg>
        <pc:spChg chg="add del mod">
          <ac:chgData name="Alison Barnes" userId="aa6150f5-b1c2-4ce4-be68-90b52a46df6a" providerId="ADAL" clId="{FF016FD7-28E9-4F32-AD2F-EAC96C6DF0C1}" dt="2024-11-13T10:00:36.387" v="11944"/>
          <ac:spMkLst>
            <pc:docMk/>
            <pc:sldMk cId="1271538965" sldId="296"/>
            <ac:spMk id="755" creationId="{77EFBB4E-11CE-C913-8AF1-7AF41B448415}"/>
          </ac:spMkLst>
        </pc:spChg>
        <pc:spChg chg="add del mod">
          <ac:chgData name="Alison Barnes" userId="aa6150f5-b1c2-4ce4-be68-90b52a46df6a" providerId="ADAL" clId="{FF016FD7-28E9-4F32-AD2F-EAC96C6DF0C1}" dt="2024-11-13T10:00:36.388" v="11946"/>
          <ac:spMkLst>
            <pc:docMk/>
            <pc:sldMk cId="1271538965" sldId="296"/>
            <ac:spMk id="756" creationId="{AFE8FDBE-7070-D775-68D2-89F5848DFA94}"/>
          </ac:spMkLst>
        </pc:spChg>
        <pc:spChg chg="add del mod">
          <ac:chgData name="Alison Barnes" userId="aa6150f5-b1c2-4ce4-be68-90b52a46df6a" providerId="ADAL" clId="{FF016FD7-28E9-4F32-AD2F-EAC96C6DF0C1}" dt="2024-11-13T10:00:36.388" v="11948"/>
          <ac:spMkLst>
            <pc:docMk/>
            <pc:sldMk cId="1271538965" sldId="296"/>
            <ac:spMk id="757" creationId="{FEA3FF3D-70CF-A6C1-C44D-F3C420087D22}"/>
          </ac:spMkLst>
        </pc:spChg>
        <pc:spChg chg="add del mod">
          <ac:chgData name="Alison Barnes" userId="aa6150f5-b1c2-4ce4-be68-90b52a46df6a" providerId="ADAL" clId="{FF016FD7-28E9-4F32-AD2F-EAC96C6DF0C1}" dt="2024-11-13T10:00:36.389" v="11950"/>
          <ac:spMkLst>
            <pc:docMk/>
            <pc:sldMk cId="1271538965" sldId="296"/>
            <ac:spMk id="758" creationId="{ED76F4E3-A72B-3813-F22C-203482A89D51}"/>
          </ac:spMkLst>
        </pc:spChg>
        <pc:spChg chg="add del mod">
          <ac:chgData name="Alison Barnes" userId="aa6150f5-b1c2-4ce4-be68-90b52a46df6a" providerId="ADAL" clId="{FF016FD7-28E9-4F32-AD2F-EAC96C6DF0C1}" dt="2024-11-13T10:00:36.390" v="11952"/>
          <ac:spMkLst>
            <pc:docMk/>
            <pc:sldMk cId="1271538965" sldId="296"/>
            <ac:spMk id="759" creationId="{4538A5CF-C9AA-A7D3-B425-A02582D37496}"/>
          </ac:spMkLst>
        </pc:spChg>
        <pc:spChg chg="add del mod">
          <ac:chgData name="Alison Barnes" userId="aa6150f5-b1c2-4ce4-be68-90b52a46df6a" providerId="ADAL" clId="{FF016FD7-28E9-4F32-AD2F-EAC96C6DF0C1}" dt="2024-11-13T10:00:36.391" v="11954"/>
          <ac:spMkLst>
            <pc:docMk/>
            <pc:sldMk cId="1271538965" sldId="296"/>
            <ac:spMk id="760" creationId="{3D61C339-E91B-C017-73B1-9E36CAA3FCF3}"/>
          </ac:spMkLst>
        </pc:spChg>
        <pc:spChg chg="add del mod">
          <ac:chgData name="Alison Barnes" userId="aa6150f5-b1c2-4ce4-be68-90b52a46df6a" providerId="ADAL" clId="{FF016FD7-28E9-4F32-AD2F-EAC96C6DF0C1}" dt="2024-11-13T10:00:36.392" v="11956"/>
          <ac:spMkLst>
            <pc:docMk/>
            <pc:sldMk cId="1271538965" sldId="296"/>
            <ac:spMk id="761" creationId="{57B647E5-6DF4-8804-97B3-958114C57433}"/>
          </ac:spMkLst>
        </pc:spChg>
        <pc:spChg chg="add del mod">
          <ac:chgData name="Alison Barnes" userId="aa6150f5-b1c2-4ce4-be68-90b52a46df6a" providerId="ADAL" clId="{FF016FD7-28E9-4F32-AD2F-EAC96C6DF0C1}" dt="2024-11-13T10:00:36.393" v="11958"/>
          <ac:spMkLst>
            <pc:docMk/>
            <pc:sldMk cId="1271538965" sldId="296"/>
            <ac:spMk id="762" creationId="{10ABE8CB-17DF-B7C4-8F79-B606677D1D58}"/>
          </ac:spMkLst>
        </pc:spChg>
        <pc:spChg chg="add del mod">
          <ac:chgData name="Alison Barnes" userId="aa6150f5-b1c2-4ce4-be68-90b52a46df6a" providerId="ADAL" clId="{FF016FD7-28E9-4F32-AD2F-EAC96C6DF0C1}" dt="2024-11-13T10:00:36.394" v="11960"/>
          <ac:spMkLst>
            <pc:docMk/>
            <pc:sldMk cId="1271538965" sldId="296"/>
            <ac:spMk id="763" creationId="{A35A5008-DE2E-0106-334E-7DE1D2B6A632}"/>
          </ac:spMkLst>
        </pc:spChg>
        <pc:spChg chg="add del mod">
          <ac:chgData name="Alison Barnes" userId="aa6150f5-b1c2-4ce4-be68-90b52a46df6a" providerId="ADAL" clId="{FF016FD7-28E9-4F32-AD2F-EAC96C6DF0C1}" dt="2024-11-13T10:00:36.395" v="11962"/>
          <ac:spMkLst>
            <pc:docMk/>
            <pc:sldMk cId="1271538965" sldId="296"/>
            <ac:spMk id="764" creationId="{BA7EA64B-2F52-A853-AC07-E0A66699F725}"/>
          </ac:spMkLst>
        </pc:spChg>
        <pc:spChg chg="add del mod">
          <ac:chgData name="Alison Barnes" userId="aa6150f5-b1c2-4ce4-be68-90b52a46df6a" providerId="ADAL" clId="{FF016FD7-28E9-4F32-AD2F-EAC96C6DF0C1}" dt="2024-11-13T10:00:36.396" v="11964"/>
          <ac:spMkLst>
            <pc:docMk/>
            <pc:sldMk cId="1271538965" sldId="296"/>
            <ac:spMk id="765" creationId="{21CBD3D4-FC8A-A57B-741B-B0AE7421528D}"/>
          </ac:spMkLst>
        </pc:spChg>
        <pc:spChg chg="add del mod">
          <ac:chgData name="Alison Barnes" userId="aa6150f5-b1c2-4ce4-be68-90b52a46df6a" providerId="ADAL" clId="{FF016FD7-28E9-4F32-AD2F-EAC96C6DF0C1}" dt="2024-11-13T10:00:36.397" v="11966"/>
          <ac:spMkLst>
            <pc:docMk/>
            <pc:sldMk cId="1271538965" sldId="296"/>
            <ac:spMk id="766" creationId="{7A01CBEB-B9CC-6016-D06B-DEA10F4C0A89}"/>
          </ac:spMkLst>
        </pc:spChg>
        <pc:spChg chg="add del mod">
          <ac:chgData name="Alison Barnes" userId="aa6150f5-b1c2-4ce4-be68-90b52a46df6a" providerId="ADAL" clId="{FF016FD7-28E9-4F32-AD2F-EAC96C6DF0C1}" dt="2024-11-13T10:00:36.398" v="11968"/>
          <ac:spMkLst>
            <pc:docMk/>
            <pc:sldMk cId="1271538965" sldId="296"/>
            <ac:spMk id="767" creationId="{03C71B91-71D2-5803-E9BE-BC4AA0BBC66F}"/>
          </ac:spMkLst>
        </pc:spChg>
        <pc:spChg chg="add del mod">
          <ac:chgData name="Alison Barnes" userId="aa6150f5-b1c2-4ce4-be68-90b52a46df6a" providerId="ADAL" clId="{FF016FD7-28E9-4F32-AD2F-EAC96C6DF0C1}" dt="2024-11-13T10:00:36.399" v="11970"/>
          <ac:spMkLst>
            <pc:docMk/>
            <pc:sldMk cId="1271538965" sldId="296"/>
            <ac:spMk id="768" creationId="{00F34A80-EA2F-7E86-1F72-85B447E291C8}"/>
          </ac:spMkLst>
        </pc:spChg>
        <pc:spChg chg="add del mod">
          <ac:chgData name="Alison Barnes" userId="aa6150f5-b1c2-4ce4-be68-90b52a46df6a" providerId="ADAL" clId="{FF016FD7-28E9-4F32-AD2F-EAC96C6DF0C1}" dt="2024-11-13T10:00:36.399" v="11972"/>
          <ac:spMkLst>
            <pc:docMk/>
            <pc:sldMk cId="1271538965" sldId="296"/>
            <ac:spMk id="769" creationId="{CE0E8DA3-DAF3-1098-247A-5DE9ED0A1A89}"/>
          </ac:spMkLst>
        </pc:spChg>
        <pc:spChg chg="add del mod">
          <ac:chgData name="Alison Barnes" userId="aa6150f5-b1c2-4ce4-be68-90b52a46df6a" providerId="ADAL" clId="{FF016FD7-28E9-4F32-AD2F-EAC96C6DF0C1}" dt="2024-11-13T10:00:41.537" v="12228"/>
          <ac:spMkLst>
            <pc:docMk/>
            <pc:sldMk cId="1271538965" sldId="296"/>
            <ac:spMk id="770" creationId="{17FE33D9-1FFB-BE6F-73BD-E70F17521712}"/>
          </ac:spMkLst>
        </pc:spChg>
      </pc:sldChg>
      <pc:sldChg chg="del">
        <pc:chgData name="Alison Barnes" userId="aa6150f5-b1c2-4ce4-be68-90b52a46df6a" providerId="ADAL" clId="{FF016FD7-28E9-4F32-AD2F-EAC96C6DF0C1}" dt="2024-11-07T12:59:35.600" v="1" actId="47"/>
        <pc:sldMkLst>
          <pc:docMk/>
          <pc:sldMk cId="1453365286" sldId="296"/>
        </pc:sldMkLst>
      </pc:sldChg>
      <pc:sldChg chg="addSp delSp modSp add del mod">
        <pc:chgData name="Alison Barnes" userId="aa6150f5-b1c2-4ce4-be68-90b52a46df6a" providerId="ADAL" clId="{FF016FD7-28E9-4F32-AD2F-EAC96C6DF0C1}" dt="2024-11-11T16:06:42.530" v="6855" actId="2696"/>
        <pc:sldMkLst>
          <pc:docMk/>
          <pc:sldMk cId="1278928758" sldId="297"/>
        </pc:sldMkLst>
        <pc:spChg chg="mod">
          <ac:chgData name="Alison Barnes" userId="aa6150f5-b1c2-4ce4-be68-90b52a46df6a" providerId="ADAL" clId="{FF016FD7-28E9-4F32-AD2F-EAC96C6DF0C1}" dt="2024-11-07T13:09:59.654" v="1004" actId="20577"/>
          <ac:spMkLst>
            <pc:docMk/>
            <pc:sldMk cId="1278928758" sldId="297"/>
            <ac:spMk id="2" creationId="{3F5FB1C8-3CFE-1EA3-5157-477D2D83C890}"/>
          </ac:spMkLst>
        </pc:spChg>
        <pc:spChg chg="del">
          <ac:chgData name="Alison Barnes" userId="aa6150f5-b1c2-4ce4-be68-90b52a46df6a" providerId="ADAL" clId="{FF016FD7-28E9-4F32-AD2F-EAC96C6DF0C1}" dt="2024-11-07T13:10:01.285" v="1087"/>
          <ac:spMkLst>
            <pc:docMk/>
            <pc:sldMk cId="1278928758" sldId="297"/>
            <ac:spMk id="5" creationId="{92A6F6CC-8566-5A2E-5045-DCBE205E0FA6}"/>
          </ac:spMkLst>
        </pc:spChg>
        <pc:spChg chg="add del mod">
          <ac:chgData name="Alison Barnes" userId="aa6150f5-b1c2-4ce4-be68-90b52a46df6a" providerId="ADAL" clId="{FF016FD7-28E9-4F32-AD2F-EAC96C6DF0C1}" dt="2024-11-07T13:09:59.713" v="1042"/>
          <ac:spMkLst>
            <pc:docMk/>
            <pc:sldMk cId="1278928758" sldId="297"/>
            <ac:spMk id="6" creationId="{55B9E6C8-227E-5F34-FD0C-1A5D1895F416}"/>
          </ac:spMkLst>
        </pc:spChg>
        <pc:spChg chg="add del mod">
          <ac:chgData name="Alison Barnes" userId="aa6150f5-b1c2-4ce4-be68-90b52a46df6a" providerId="ADAL" clId="{FF016FD7-28E9-4F32-AD2F-EAC96C6DF0C1}" dt="2024-11-07T13:09:59.715" v="1044"/>
          <ac:spMkLst>
            <pc:docMk/>
            <pc:sldMk cId="1278928758" sldId="297"/>
            <ac:spMk id="7" creationId="{C56CCAB8-A9C3-C2B1-7FF6-C4604F7BB701}"/>
          </ac:spMkLst>
        </pc:spChg>
        <pc:spChg chg="add mod">
          <ac:chgData name="Alison Barnes" userId="aa6150f5-b1c2-4ce4-be68-90b52a46df6a" providerId="ADAL" clId="{FF016FD7-28E9-4F32-AD2F-EAC96C6DF0C1}" dt="2024-11-07T13:09:59.660" v="1010"/>
          <ac:spMkLst>
            <pc:docMk/>
            <pc:sldMk cId="1278928758" sldId="297"/>
            <ac:spMk id="8" creationId="{E8C95FC6-CFCC-B650-31AD-C8357F285439}"/>
          </ac:spMkLst>
        </pc:spChg>
        <pc:spChg chg="add mod">
          <ac:chgData name="Alison Barnes" userId="aa6150f5-b1c2-4ce4-be68-90b52a46df6a" providerId="ADAL" clId="{FF016FD7-28E9-4F32-AD2F-EAC96C6DF0C1}" dt="2024-11-07T13:09:59.665" v="1014"/>
          <ac:spMkLst>
            <pc:docMk/>
            <pc:sldMk cId="1278928758" sldId="297"/>
            <ac:spMk id="9" creationId="{BFCD0399-CB45-42BC-7471-5AAEC6610965}"/>
          </ac:spMkLst>
        </pc:spChg>
        <pc:spChg chg="add mod">
          <ac:chgData name="Alison Barnes" userId="aa6150f5-b1c2-4ce4-be68-90b52a46df6a" providerId="ADAL" clId="{FF016FD7-28E9-4F32-AD2F-EAC96C6DF0C1}" dt="2024-11-07T13:09:59.672" v="1018"/>
          <ac:spMkLst>
            <pc:docMk/>
            <pc:sldMk cId="1278928758" sldId="297"/>
            <ac:spMk id="10" creationId="{375D1AEB-20A2-143A-23FC-41CF0A18F7D5}"/>
          </ac:spMkLst>
        </pc:spChg>
        <pc:spChg chg="add mod">
          <ac:chgData name="Alison Barnes" userId="aa6150f5-b1c2-4ce4-be68-90b52a46df6a" providerId="ADAL" clId="{FF016FD7-28E9-4F32-AD2F-EAC96C6DF0C1}" dt="2024-11-07T13:09:59.773" v="1080" actId="20577"/>
          <ac:spMkLst>
            <pc:docMk/>
            <pc:sldMk cId="1278928758" sldId="297"/>
            <ac:spMk id="11" creationId="{F283B39B-ADAF-6F2B-CF78-426483BA4E97}"/>
          </ac:spMkLst>
        </pc:spChg>
        <pc:spChg chg="add mod">
          <ac:chgData name="Alison Barnes" userId="aa6150f5-b1c2-4ce4-be68-90b52a46df6a" providerId="ADAL" clId="{FF016FD7-28E9-4F32-AD2F-EAC96C6DF0C1}" dt="2024-11-07T13:09:59.774" v="1081" actId="20577"/>
          <ac:spMkLst>
            <pc:docMk/>
            <pc:sldMk cId="1278928758" sldId="297"/>
            <ac:spMk id="12" creationId="{F88F934F-7D2D-DEB8-F006-D1ADA40FE3E9}"/>
          </ac:spMkLst>
        </pc:spChg>
        <pc:spChg chg="add mod">
          <ac:chgData name="Alison Barnes" userId="aa6150f5-b1c2-4ce4-be68-90b52a46df6a" providerId="ADAL" clId="{FF016FD7-28E9-4F32-AD2F-EAC96C6DF0C1}" dt="2024-11-07T13:09:59.776" v="1082" actId="20577"/>
          <ac:spMkLst>
            <pc:docMk/>
            <pc:sldMk cId="1278928758" sldId="297"/>
            <ac:spMk id="13" creationId="{4A3ADDF7-66F2-5832-03C7-9BCAFEF4EB4B}"/>
          </ac:spMkLst>
        </pc:spChg>
        <pc:spChg chg="add mod">
          <ac:chgData name="Alison Barnes" userId="aa6150f5-b1c2-4ce4-be68-90b52a46df6a" providerId="ADAL" clId="{FF016FD7-28E9-4F32-AD2F-EAC96C6DF0C1}" dt="2024-11-07T13:10:01.286" v="1088"/>
          <ac:spMkLst>
            <pc:docMk/>
            <pc:sldMk cId="1278928758" sldId="297"/>
            <ac:spMk id="14" creationId="{F2C349AF-1FD2-E178-680D-D70B6CB10C6F}"/>
          </ac:spMkLst>
        </pc:spChg>
      </pc:sldChg>
      <pc:sldChg chg="addSp delSp modSp add del mod">
        <pc:chgData name="Alison Barnes" userId="aa6150f5-b1c2-4ce4-be68-90b52a46df6a" providerId="ADAL" clId="{FF016FD7-28E9-4F32-AD2F-EAC96C6DF0C1}" dt="2024-11-07T13:09:58.206" v="552" actId="2696"/>
        <pc:sldMkLst>
          <pc:docMk/>
          <pc:sldMk cId="3549040942" sldId="297"/>
        </pc:sldMkLst>
        <pc:spChg chg="mod">
          <ac:chgData name="Alison Barnes" userId="aa6150f5-b1c2-4ce4-be68-90b52a46df6a" providerId="ADAL" clId="{FF016FD7-28E9-4F32-AD2F-EAC96C6DF0C1}" dt="2024-11-07T13:09:57.947" v="551"/>
          <ac:spMkLst>
            <pc:docMk/>
            <pc:sldMk cId="3549040942" sldId="297"/>
            <ac:spMk id="2" creationId="{D3D03689-EEE3-BA46-34FB-983328A1ACB4}"/>
          </ac:spMkLst>
        </pc:spChg>
        <pc:spChg chg="del">
          <ac:chgData name="Alison Barnes" userId="aa6150f5-b1c2-4ce4-be68-90b52a46df6a" providerId="ADAL" clId="{FF016FD7-28E9-4F32-AD2F-EAC96C6DF0C1}" dt="2024-11-07T13:09:57.947" v="551"/>
          <ac:spMkLst>
            <pc:docMk/>
            <pc:sldMk cId="3549040942" sldId="297"/>
            <ac:spMk id="3" creationId="{3C48F195-A7E5-FE04-95B6-644FCFC90A4D}"/>
          </ac:spMkLst>
        </pc:spChg>
        <pc:spChg chg="mod">
          <ac:chgData name="Alison Barnes" userId="aa6150f5-b1c2-4ce4-be68-90b52a46df6a" providerId="ADAL" clId="{FF016FD7-28E9-4F32-AD2F-EAC96C6DF0C1}" dt="2024-11-07T13:09:57.947" v="551"/>
          <ac:spMkLst>
            <pc:docMk/>
            <pc:sldMk cId="3549040942" sldId="297"/>
            <ac:spMk id="4" creationId="{49BE9BE3-590B-7931-D539-2A91D7A08C62}"/>
          </ac:spMkLst>
        </pc:spChg>
        <pc:spChg chg="del">
          <ac:chgData name="Alison Barnes" userId="aa6150f5-b1c2-4ce4-be68-90b52a46df6a" providerId="ADAL" clId="{FF016FD7-28E9-4F32-AD2F-EAC96C6DF0C1}" dt="2024-11-07T13:07:14.225" v="498"/>
          <ac:spMkLst>
            <pc:docMk/>
            <pc:sldMk cId="3549040942" sldId="297"/>
            <ac:spMk id="5" creationId="{F3E98F9C-6ACB-5443-4E38-AA649DA1F5F4}"/>
          </ac:spMkLst>
        </pc:spChg>
        <pc:spChg chg="add del mod">
          <ac:chgData name="Alison Barnes" userId="aa6150f5-b1c2-4ce4-be68-90b52a46df6a" providerId="ADAL" clId="{FF016FD7-28E9-4F32-AD2F-EAC96C6DF0C1}" dt="2024-11-07T13:07:10.764" v="449"/>
          <ac:spMkLst>
            <pc:docMk/>
            <pc:sldMk cId="3549040942" sldId="297"/>
            <ac:spMk id="6" creationId="{CE5AB939-1CD7-B7F1-A5B1-739BC03702DC}"/>
          </ac:spMkLst>
        </pc:spChg>
        <pc:spChg chg="add del mod">
          <ac:chgData name="Alison Barnes" userId="aa6150f5-b1c2-4ce4-be68-90b52a46df6a" providerId="ADAL" clId="{FF016FD7-28E9-4F32-AD2F-EAC96C6DF0C1}" dt="2024-11-07T13:07:10.764" v="451"/>
          <ac:spMkLst>
            <pc:docMk/>
            <pc:sldMk cId="3549040942" sldId="297"/>
            <ac:spMk id="7" creationId="{099CD49C-2D5B-A890-6F8D-9D9CB97AB8F6}"/>
          </ac:spMkLst>
        </pc:spChg>
        <pc:spChg chg="add mod">
          <ac:chgData name="Alison Barnes" userId="aa6150f5-b1c2-4ce4-be68-90b52a46df6a" providerId="ADAL" clId="{FF016FD7-28E9-4F32-AD2F-EAC96C6DF0C1}" dt="2024-11-07T13:07:10.725" v="417"/>
          <ac:spMkLst>
            <pc:docMk/>
            <pc:sldMk cId="3549040942" sldId="297"/>
            <ac:spMk id="8" creationId="{2C2971CA-4982-7E42-6CAC-15475309A934}"/>
          </ac:spMkLst>
        </pc:spChg>
        <pc:spChg chg="add mod">
          <ac:chgData name="Alison Barnes" userId="aa6150f5-b1c2-4ce4-be68-90b52a46df6a" providerId="ADAL" clId="{FF016FD7-28E9-4F32-AD2F-EAC96C6DF0C1}" dt="2024-11-07T13:07:10.729" v="421"/>
          <ac:spMkLst>
            <pc:docMk/>
            <pc:sldMk cId="3549040942" sldId="297"/>
            <ac:spMk id="9" creationId="{D3BB1248-B298-93B4-74EA-51E7DFB44DB5}"/>
          </ac:spMkLst>
        </pc:spChg>
        <pc:spChg chg="add mod">
          <ac:chgData name="Alison Barnes" userId="aa6150f5-b1c2-4ce4-be68-90b52a46df6a" providerId="ADAL" clId="{FF016FD7-28E9-4F32-AD2F-EAC96C6DF0C1}" dt="2024-11-07T13:07:10.732" v="425"/>
          <ac:spMkLst>
            <pc:docMk/>
            <pc:sldMk cId="3549040942" sldId="297"/>
            <ac:spMk id="10" creationId="{EA4F8012-0088-F05A-12E9-2D728587D395}"/>
          </ac:spMkLst>
        </pc:spChg>
        <pc:spChg chg="add mod">
          <ac:chgData name="Alison Barnes" userId="aa6150f5-b1c2-4ce4-be68-90b52a46df6a" providerId="ADAL" clId="{FF016FD7-28E9-4F32-AD2F-EAC96C6DF0C1}" dt="2024-11-07T13:07:10.813" v="487" actId="20577"/>
          <ac:spMkLst>
            <pc:docMk/>
            <pc:sldMk cId="3549040942" sldId="297"/>
            <ac:spMk id="11" creationId="{8AA67527-D1F8-1F52-6FA4-33633860C2D8}"/>
          </ac:spMkLst>
        </pc:spChg>
        <pc:spChg chg="add mod">
          <ac:chgData name="Alison Barnes" userId="aa6150f5-b1c2-4ce4-be68-90b52a46df6a" providerId="ADAL" clId="{FF016FD7-28E9-4F32-AD2F-EAC96C6DF0C1}" dt="2024-11-07T13:07:10.814" v="488" actId="20577"/>
          <ac:spMkLst>
            <pc:docMk/>
            <pc:sldMk cId="3549040942" sldId="297"/>
            <ac:spMk id="12" creationId="{82F960DD-9189-B368-5AC8-8230D4DA194C}"/>
          </ac:spMkLst>
        </pc:spChg>
        <pc:spChg chg="add mod">
          <ac:chgData name="Alison Barnes" userId="aa6150f5-b1c2-4ce4-be68-90b52a46df6a" providerId="ADAL" clId="{FF016FD7-28E9-4F32-AD2F-EAC96C6DF0C1}" dt="2024-11-07T13:07:10.816" v="489" actId="20577"/>
          <ac:spMkLst>
            <pc:docMk/>
            <pc:sldMk cId="3549040942" sldId="297"/>
            <ac:spMk id="13" creationId="{51A41BF7-848D-B546-D5EA-C85BF77B6EA1}"/>
          </ac:spMkLst>
        </pc:spChg>
        <pc:spChg chg="add mod">
          <ac:chgData name="Alison Barnes" userId="aa6150f5-b1c2-4ce4-be68-90b52a46df6a" providerId="ADAL" clId="{FF016FD7-28E9-4F32-AD2F-EAC96C6DF0C1}" dt="2024-11-07T13:09:57.947" v="551"/>
          <ac:spMkLst>
            <pc:docMk/>
            <pc:sldMk cId="3549040942" sldId="297"/>
            <ac:spMk id="14" creationId="{13633C2B-A834-694F-D401-AEC35944F96C}"/>
          </ac:spMkLst>
        </pc:spChg>
        <pc:spChg chg="add mod">
          <ac:chgData name="Alison Barnes" userId="aa6150f5-b1c2-4ce4-be68-90b52a46df6a" providerId="ADAL" clId="{FF016FD7-28E9-4F32-AD2F-EAC96C6DF0C1}" dt="2024-11-07T13:09:57.947" v="551"/>
          <ac:spMkLst>
            <pc:docMk/>
            <pc:sldMk cId="3549040942" sldId="297"/>
            <ac:spMk id="15" creationId="{44CB4028-BB90-EA8D-C363-C95DC91B404E}"/>
          </ac:spMkLst>
        </pc:spChg>
      </pc:sldChg>
      <pc:sldChg chg="addSp delSp modSp add mod modAnim modNotes">
        <pc:chgData name="Alison Barnes" userId="aa6150f5-b1c2-4ce4-be68-90b52a46df6a" providerId="ADAL" clId="{FF016FD7-28E9-4F32-AD2F-EAC96C6DF0C1}" dt="2024-11-20T07:18:16.895" v="17591" actId="6549"/>
        <pc:sldMkLst>
          <pc:docMk/>
          <pc:sldMk cId="1147040037" sldId="298"/>
        </pc:sldMkLst>
        <pc:spChg chg="mod">
          <ac:chgData name="Alison Barnes" userId="aa6150f5-b1c2-4ce4-be68-90b52a46df6a" providerId="ADAL" clId="{FF016FD7-28E9-4F32-AD2F-EAC96C6DF0C1}" dt="2024-11-13T08:44:32.969" v="10752" actId="20577"/>
          <ac:spMkLst>
            <pc:docMk/>
            <pc:sldMk cId="1147040037" sldId="298"/>
            <ac:spMk id="2" creationId="{4E4724AA-D9E1-016E-8E6D-B55CD36587A7}"/>
          </ac:spMkLst>
        </pc:spChg>
        <pc:spChg chg="mod">
          <ac:chgData name="Alison Barnes" userId="aa6150f5-b1c2-4ce4-be68-90b52a46df6a" providerId="ADAL" clId="{FF016FD7-28E9-4F32-AD2F-EAC96C6DF0C1}" dt="2024-11-15T11:19:13.328" v="16169" actId="255"/>
          <ac:spMkLst>
            <pc:docMk/>
            <pc:sldMk cId="1147040037" sldId="298"/>
            <ac:spMk id="4" creationId="{B71B0397-5C63-0141-34D9-8F29E7FA677A}"/>
          </ac:spMkLst>
        </pc:spChg>
        <pc:spChg chg="add del mod">
          <ac:chgData name="Alison Barnes" userId="aa6150f5-b1c2-4ce4-be68-90b52a46df6a" providerId="ADAL" clId="{FF016FD7-28E9-4F32-AD2F-EAC96C6DF0C1}" dt="2024-11-15T11:37:36.272" v="17249"/>
          <ac:spMkLst>
            <pc:docMk/>
            <pc:sldMk cId="1147040037" sldId="298"/>
            <ac:spMk id="5" creationId="{03B74796-4B8C-14BA-28FE-F84DB23802AA}"/>
          </ac:spMkLst>
        </pc:spChg>
        <pc:spChg chg="add del mod">
          <ac:chgData name="Alison Barnes" userId="aa6150f5-b1c2-4ce4-be68-90b52a46df6a" providerId="ADAL" clId="{FF016FD7-28E9-4F32-AD2F-EAC96C6DF0C1}" dt="2024-11-11T16:21:23.868" v="7734"/>
          <ac:spMkLst>
            <pc:docMk/>
            <pc:sldMk cId="1147040037" sldId="298"/>
            <ac:spMk id="5" creationId="{7C6D0277-5305-0184-8728-BB171419F42D}"/>
          </ac:spMkLst>
        </pc:spChg>
        <pc:spChg chg="add del mod">
          <ac:chgData name="Alison Barnes" userId="aa6150f5-b1c2-4ce4-be68-90b52a46df6a" providerId="ADAL" clId="{FF016FD7-28E9-4F32-AD2F-EAC96C6DF0C1}" dt="2024-11-14T11:23:23.573" v="13231"/>
          <ac:spMkLst>
            <pc:docMk/>
            <pc:sldMk cId="1147040037" sldId="298"/>
            <ac:spMk id="5" creationId="{B9B506C8-F5E9-6EA7-4F99-F44C05B787FC}"/>
          </ac:spMkLst>
        </pc:spChg>
        <pc:spChg chg="del">
          <ac:chgData name="Alison Barnes" userId="aa6150f5-b1c2-4ce4-be68-90b52a46df6a" providerId="ADAL" clId="{FF016FD7-28E9-4F32-AD2F-EAC96C6DF0C1}" dt="2024-11-11T16:06:48.141" v="7273"/>
          <ac:spMkLst>
            <pc:docMk/>
            <pc:sldMk cId="1147040037" sldId="298"/>
            <ac:spMk id="7" creationId="{5C8A8B4D-8A4F-D664-7275-8073095070C6}"/>
          </ac:spMkLst>
        </pc:spChg>
        <pc:spChg chg="add del mod">
          <ac:chgData name="Alison Barnes" userId="aa6150f5-b1c2-4ce4-be68-90b52a46df6a" providerId="ADAL" clId="{FF016FD7-28E9-4F32-AD2F-EAC96C6DF0C1}" dt="2024-11-14T11:24:15.359" v="13726"/>
          <ac:spMkLst>
            <pc:docMk/>
            <pc:sldMk cId="1147040037" sldId="298"/>
            <ac:spMk id="7" creationId="{CE60E3CF-B01E-291E-C21C-085D5D3D2004}"/>
          </ac:spMkLst>
        </pc:spChg>
        <pc:spChg chg="add del mod">
          <ac:chgData name="Alison Barnes" userId="aa6150f5-b1c2-4ce4-be68-90b52a46df6a" providerId="ADAL" clId="{FF016FD7-28E9-4F32-AD2F-EAC96C6DF0C1}" dt="2024-11-18T15:19:55.566" v="17342"/>
          <ac:spMkLst>
            <pc:docMk/>
            <pc:sldMk cId="1147040037" sldId="298"/>
            <ac:spMk id="7" creationId="{DD260068-228B-63E1-3990-838A302B2B5D}"/>
          </ac:spMkLst>
        </pc:spChg>
        <pc:spChg chg="add del mod">
          <ac:chgData name="Alison Barnes" userId="aa6150f5-b1c2-4ce4-be68-90b52a46df6a" providerId="ADAL" clId="{FF016FD7-28E9-4F32-AD2F-EAC96C6DF0C1}" dt="2024-11-11T16:38:23.694" v="8321"/>
          <ac:spMkLst>
            <pc:docMk/>
            <pc:sldMk cId="1147040037" sldId="298"/>
            <ac:spMk id="8" creationId="{06D766C3-B7B1-A93B-6693-CADD5BE5C67B}"/>
          </ac:spMkLst>
        </pc:spChg>
        <pc:spChg chg="add del mod">
          <ac:chgData name="Alison Barnes" userId="aa6150f5-b1c2-4ce4-be68-90b52a46df6a" providerId="ADAL" clId="{FF016FD7-28E9-4F32-AD2F-EAC96C6DF0C1}" dt="2024-11-14T11:24:57.762" v="14232"/>
          <ac:spMkLst>
            <pc:docMk/>
            <pc:sldMk cId="1147040037" sldId="298"/>
            <ac:spMk id="8" creationId="{591737B0-99EC-EFF2-0C4D-F4D4CCA742C2}"/>
          </ac:spMkLst>
        </pc:spChg>
        <pc:spChg chg="add mod">
          <ac:chgData name="Alison Barnes" userId="aa6150f5-b1c2-4ce4-be68-90b52a46df6a" providerId="ADAL" clId="{FF016FD7-28E9-4F32-AD2F-EAC96C6DF0C1}" dt="2024-11-18T15:19:55.568" v="17343"/>
          <ac:spMkLst>
            <pc:docMk/>
            <pc:sldMk cId="1147040037" sldId="298"/>
            <ac:spMk id="8" creationId="{81501D28-8BCB-BD3C-5A2E-073A48B717DB}"/>
          </ac:spMkLst>
        </pc:spChg>
        <pc:spChg chg="add del mod">
          <ac:chgData name="Alison Barnes" userId="aa6150f5-b1c2-4ce4-be68-90b52a46df6a" providerId="ADAL" clId="{FF016FD7-28E9-4F32-AD2F-EAC96C6DF0C1}" dt="2024-11-11T16:39:21.347" v="8789"/>
          <ac:spMkLst>
            <pc:docMk/>
            <pc:sldMk cId="1147040037" sldId="298"/>
            <ac:spMk id="9" creationId="{6987F28C-CB9E-EC56-3E20-9AE7F3F366CE}"/>
          </ac:spMkLst>
        </pc:spChg>
        <pc:spChg chg="add del mod">
          <ac:chgData name="Alison Barnes" userId="aa6150f5-b1c2-4ce4-be68-90b52a46df6a" providerId="ADAL" clId="{FF016FD7-28E9-4F32-AD2F-EAC96C6DF0C1}" dt="2024-11-14T11:25:20.696" v="14724"/>
          <ac:spMkLst>
            <pc:docMk/>
            <pc:sldMk cId="1147040037" sldId="298"/>
            <ac:spMk id="9" creationId="{BCD38B6D-AFF8-6126-BA36-51757BFDA5C9}"/>
          </ac:spMkLst>
        </pc:spChg>
        <pc:spChg chg="add del mod">
          <ac:chgData name="Alison Barnes" userId="aa6150f5-b1c2-4ce4-be68-90b52a46df6a" providerId="ADAL" clId="{FF016FD7-28E9-4F32-AD2F-EAC96C6DF0C1}" dt="2024-11-11T16:39:54.983" v="9215"/>
          <ac:spMkLst>
            <pc:docMk/>
            <pc:sldMk cId="1147040037" sldId="298"/>
            <ac:spMk id="10" creationId="{0D65ECC9-6D7B-5624-9823-8AEC00C18C2F}"/>
          </ac:spMkLst>
        </pc:spChg>
        <pc:spChg chg="add del mod">
          <ac:chgData name="Alison Barnes" userId="aa6150f5-b1c2-4ce4-be68-90b52a46df6a" providerId="ADAL" clId="{FF016FD7-28E9-4F32-AD2F-EAC96C6DF0C1}" dt="2024-11-14T12:35:07.419" v="15113"/>
          <ac:spMkLst>
            <pc:docMk/>
            <pc:sldMk cId="1147040037" sldId="298"/>
            <ac:spMk id="10" creationId="{2E018F16-DFAE-5DF7-077A-10F0F70AE097}"/>
          </ac:spMkLst>
        </pc:spChg>
        <pc:spChg chg="add del mod">
          <ac:chgData name="Alison Barnes" userId="aa6150f5-b1c2-4ce4-be68-90b52a46df6a" providerId="ADAL" clId="{FF016FD7-28E9-4F32-AD2F-EAC96C6DF0C1}" dt="2024-11-14T12:35:28.134" v="15176"/>
          <ac:spMkLst>
            <pc:docMk/>
            <pc:sldMk cId="1147040037" sldId="298"/>
            <ac:spMk id="11" creationId="{318E45F7-AE3B-C4C5-356B-F42D7482DB80}"/>
          </ac:spMkLst>
        </pc:spChg>
        <pc:spChg chg="add del mod">
          <ac:chgData name="Alison Barnes" userId="aa6150f5-b1c2-4ce4-be68-90b52a46df6a" providerId="ADAL" clId="{FF016FD7-28E9-4F32-AD2F-EAC96C6DF0C1}" dt="2024-11-11T16:51:31.600" v="9729"/>
          <ac:spMkLst>
            <pc:docMk/>
            <pc:sldMk cId="1147040037" sldId="298"/>
            <ac:spMk id="11" creationId="{76361BFC-BA19-96BC-2098-744384972908}"/>
          </ac:spMkLst>
        </pc:spChg>
        <pc:spChg chg="add del mod">
          <ac:chgData name="Alison Barnes" userId="aa6150f5-b1c2-4ce4-be68-90b52a46df6a" providerId="ADAL" clId="{FF016FD7-28E9-4F32-AD2F-EAC96C6DF0C1}" dt="2024-11-15T11:29:09.095" v="16732"/>
          <ac:spMkLst>
            <pc:docMk/>
            <pc:sldMk cId="1147040037" sldId="298"/>
            <ac:spMk id="12" creationId="{78E6DBC8-3DCC-AD33-E3C3-2EC4BA29260E}"/>
          </ac:spMkLst>
        </pc:spChg>
        <pc:spChg chg="add del mod">
          <ac:chgData name="Alison Barnes" userId="aa6150f5-b1c2-4ce4-be68-90b52a46df6a" providerId="ADAL" clId="{FF016FD7-28E9-4F32-AD2F-EAC96C6DF0C1}" dt="2024-11-11T16:53:12.727" v="10188"/>
          <ac:spMkLst>
            <pc:docMk/>
            <pc:sldMk cId="1147040037" sldId="298"/>
            <ac:spMk id="12" creationId="{B0DF2416-A92D-51FE-223B-21DA1EFC5B4A}"/>
          </ac:spMkLst>
        </pc:spChg>
        <pc:spChg chg="add del mod">
          <ac:chgData name="Alison Barnes" userId="aa6150f5-b1c2-4ce4-be68-90b52a46df6a" providerId="ADAL" clId="{FF016FD7-28E9-4F32-AD2F-EAC96C6DF0C1}" dt="2024-11-11T16:56:11.788" v="10618"/>
          <ac:spMkLst>
            <pc:docMk/>
            <pc:sldMk cId="1147040037" sldId="298"/>
            <ac:spMk id="13" creationId="{07ECAF48-4050-CE32-D284-0581DDD32A02}"/>
          </ac:spMkLst>
        </pc:spChg>
        <pc:spChg chg="add del mod">
          <ac:chgData name="Alison Barnes" userId="aa6150f5-b1c2-4ce4-be68-90b52a46df6a" providerId="ADAL" clId="{FF016FD7-28E9-4F32-AD2F-EAC96C6DF0C1}" dt="2024-11-13T10:00:41.561" v="12234"/>
          <ac:spMkLst>
            <pc:docMk/>
            <pc:sldMk cId="1147040037" sldId="298"/>
            <ac:spMk id="14" creationId="{390892A7-35FE-E403-38B8-C509129225E6}"/>
          </ac:spMkLst>
        </pc:spChg>
      </pc:sldChg>
      <pc:sldChg chg="modSp add del mod">
        <pc:chgData name="Alison Barnes" userId="aa6150f5-b1c2-4ce4-be68-90b52a46df6a" providerId="ADAL" clId="{FF016FD7-28E9-4F32-AD2F-EAC96C6DF0C1}" dt="2024-11-07T14:46:48.348" v="2063" actId="2890"/>
        <pc:sldMkLst>
          <pc:docMk/>
          <pc:sldMk cId="435390485" sldId="299"/>
        </pc:sldMkLst>
        <pc:spChg chg="mod">
          <ac:chgData name="Alison Barnes" userId="aa6150f5-b1c2-4ce4-be68-90b52a46df6a" providerId="ADAL" clId="{FF016FD7-28E9-4F32-AD2F-EAC96C6DF0C1}" dt="2024-11-07T14:46:47.072" v="2062" actId="20577"/>
          <ac:spMkLst>
            <pc:docMk/>
            <pc:sldMk cId="435390485" sldId="299"/>
            <ac:spMk id="4" creationId="{0A870C00-E7F7-CBAF-8186-BAE47029F0E1}"/>
          </ac:spMkLst>
        </pc:spChg>
      </pc:sldChg>
      <pc:sldChg chg="modSp add del mod ord">
        <pc:chgData name="Alison Barnes" userId="aa6150f5-b1c2-4ce4-be68-90b52a46df6a" providerId="ADAL" clId="{FF016FD7-28E9-4F32-AD2F-EAC96C6DF0C1}" dt="2024-11-11T13:20:48.557" v="5915" actId="2696"/>
        <pc:sldMkLst>
          <pc:docMk/>
          <pc:sldMk cId="3000861910" sldId="299"/>
        </pc:sldMkLst>
        <pc:spChg chg="mod">
          <ac:chgData name="Alison Barnes" userId="aa6150f5-b1c2-4ce4-be68-90b52a46df6a" providerId="ADAL" clId="{FF016FD7-28E9-4F32-AD2F-EAC96C6DF0C1}" dt="2024-11-07T14:47:09.603" v="2075" actId="20577"/>
          <ac:spMkLst>
            <pc:docMk/>
            <pc:sldMk cId="3000861910" sldId="299"/>
            <ac:spMk id="2" creationId="{AD1DF1F8-78B8-9F9C-5044-760EC9ECB38E}"/>
          </ac:spMkLst>
        </pc:spChg>
        <pc:spChg chg="mod">
          <ac:chgData name="Alison Barnes" userId="aa6150f5-b1c2-4ce4-be68-90b52a46df6a" providerId="ADAL" clId="{FF016FD7-28E9-4F32-AD2F-EAC96C6DF0C1}" dt="2024-11-07T14:47:26.099" v="2078"/>
          <ac:spMkLst>
            <pc:docMk/>
            <pc:sldMk cId="3000861910" sldId="299"/>
            <ac:spMk id="4" creationId="{B9D02B51-28D8-EA17-D190-4A1AC8D65F5E}"/>
          </ac:spMkLst>
        </pc:spChg>
      </pc:sldChg>
      <pc:sldChg chg="addSp delSp modSp add mod">
        <pc:chgData name="Alison Barnes" userId="aa6150f5-b1c2-4ce4-be68-90b52a46df6a" providerId="ADAL" clId="{FF016FD7-28E9-4F32-AD2F-EAC96C6DF0C1}" dt="2024-11-19T10:23:35.217" v="17386" actId="20577"/>
        <pc:sldMkLst>
          <pc:docMk/>
          <pc:sldMk cId="3667809500" sldId="300"/>
        </pc:sldMkLst>
        <pc:spChg chg="mod">
          <ac:chgData name="Alison Barnes" userId="aa6150f5-b1c2-4ce4-be68-90b52a46df6a" providerId="ADAL" clId="{FF016FD7-28E9-4F32-AD2F-EAC96C6DF0C1}" dt="2024-11-15T11:36:43.819" v="16787" actId="20577"/>
          <ac:spMkLst>
            <pc:docMk/>
            <pc:sldMk cId="3667809500" sldId="300"/>
            <ac:spMk id="2" creationId="{0160AF54-5797-B0F3-8F94-49808C51FA04}"/>
          </ac:spMkLst>
        </pc:spChg>
        <pc:spChg chg="add del mod">
          <ac:chgData name="Alison Barnes" userId="aa6150f5-b1c2-4ce4-be68-90b52a46df6a" providerId="ADAL" clId="{FF016FD7-28E9-4F32-AD2F-EAC96C6DF0C1}" dt="2024-11-11T16:21:23.915" v="7746"/>
          <ac:spMkLst>
            <pc:docMk/>
            <pc:sldMk cId="3667809500" sldId="300"/>
            <ac:spMk id="4" creationId="{59F342A7-9A20-B11A-EF14-94EE949B740B}"/>
          </ac:spMkLst>
        </pc:spChg>
        <pc:spChg chg="add del mod">
          <ac:chgData name="Alison Barnes" userId="aa6150f5-b1c2-4ce4-be68-90b52a46df6a" providerId="ADAL" clId="{FF016FD7-28E9-4F32-AD2F-EAC96C6DF0C1}" dt="2024-11-15T11:37:36.318" v="17261"/>
          <ac:spMkLst>
            <pc:docMk/>
            <pc:sldMk cId="3667809500" sldId="300"/>
            <ac:spMk id="4" creationId="{8C7190B9-CC0C-BCCC-A402-7B11FDD27948}"/>
          </ac:spMkLst>
        </pc:spChg>
        <pc:spChg chg="add del mod">
          <ac:chgData name="Alison Barnes" userId="aa6150f5-b1c2-4ce4-be68-90b52a46df6a" providerId="ADAL" clId="{FF016FD7-28E9-4F32-AD2F-EAC96C6DF0C1}" dt="2024-11-14T11:23:23.636" v="13241"/>
          <ac:spMkLst>
            <pc:docMk/>
            <pc:sldMk cId="3667809500" sldId="300"/>
            <ac:spMk id="4" creationId="{9BD88E70-D2F1-4A95-4CAE-571E87D71DC3}"/>
          </ac:spMkLst>
        </pc:spChg>
        <pc:spChg chg="add del mod">
          <ac:chgData name="Alison Barnes" userId="aa6150f5-b1c2-4ce4-be68-90b52a46df6a" providerId="ADAL" clId="{FF016FD7-28E9-4F32-AD2F-EAC96C6DF0C1}" dt="2024-11-14T11:24:15.397" v="13736"/>
          <ac:spMkLst>
            <pc:docMk/>
            <pc:sldMk cId="3667809500" sldId="300"/>
            <ac:spMk id="5" creationId="{656B6998-763D-FDD6-02A8-90D2B5D236CA}"/>
          </ac:spMkLst>
        </pc:spChg>
        <pc:spChg chg="add del mod">
          <ac:chgData name="Alison Barnes" userId="aa6150f5-b1c2-4ce4-be68-90b52a46df6a" providerId="ADAL" clId="{FF016FD7-28E9-4F32-AD2F-EAC96C6DF0C1}" dt="2024-11-18T15:19:55.609" v="17354"/>
          <ac:spMkLst>
            <pc:docMk/>
            <pc:sldMk cId="3667809500" sldId="300"/>
            <ac:spMk id="5" creationId="{74836803-711F-841A-A9B7-EBCC8C7416AB}"/>
          </ac:spMkLst>
        </pc:spChg>
        <pc:spChg chg="del">
          <ac:chgData name="Alison Barnes" userId="aa6150f5-b1c2-4ce4-be68-90b52a46df6a" providerId="ADAL" clId="{FF016FD7-28E9-4F32-AD2F-EAC96C6DF0C1}" dt="2024-11-11T16:06:48.195" v="7285"/>
          <ac:spMkLst>
            <pc:docMk/>
            <pc:sldMk cId="3667809500" sldId="300"/>
            <ac:spMk id="5" creationId="{DD061F96-F241-C709-03D2-39B65FBDCF56}"/>
          </ac:spMkLst>
        </pc:spChg>
        <pc:spChg chg="mod">
          <ac:chgData name="Alison Barnes" userId="aa6150f5-b1c2-4ce4-be68-90b52a46df6a" providerId="ADAL" clId="{FF016FD7-28E9-4F32-AD2F-EAC96C6DF0C1}" dt="2024-11-19T10:23:35.217" v="17386" actId="20577"/>
          <ac:spMkLst>
            <pc:docMk/>
            <pc:sldMk cId="3667809500" sldId="300"/>
            <ac:spMk id="7" creationId="{EDB308E2-14C0-8358-1C67-C43D3DDCCA9C}"/>
          </ac:spMkLst>
        </pc:spChg>
        <pc:spChg chg="add del mod">
          <ac:chgData name="Alison Barnes" userId="aa6150f5-b1c2-4ce4-be68-90b52a46df6a" providerId="ADAL" clId="{FF016FD7-28E9-4F32-AD2F-EAC96C6DF0C1}" dt="2024-11-11T16:38:23.737" v="8333"/>
          <ac:spMkLst>
            <pc:docMk/>
            <pc:sldMk cId="3667809500" sldId="300"/>
            <ac:spMk id="8" creationId="{9BAFF406-1EC1-30E9-EF9F-0736A9236D1F}"/>
          </ac:spMkLst>
        </pc:spChg>
        <pc:spChg chg="add mod">
          <ac:chgData name="Alison Barnes" userId="aa6150f5-b1c2-4ce4-be68-90b52a46df6a" providerId="ADAL" clId="{FF016FD7-28E9-4F32-AD2F-EAC96C6DF0C1}" dt="2024-11-18T15:19:55.609" v="17355"/>
          <ac:spMkLst>
            <pc:docMk/>
            <pc:sldMk cId="3667809500" sldId="300"/>
            <ac:spMk id="8" creationId="{B2990641-925C-D0C6-591A-81F59ACA6F56}"/>
          </ac:spMkLst>
        </pc:spChg>
        <pc:spChg chg="add del mod">
          <ac:chgData name="Alison Barnes" userId="aa6150f5-b1c2-4ce4-be68-90b52a46df6a" providerId="ADAL" clId="{FF016FD7-28E9-4F32-AD2F-EAC96C6DF0C1}" dt="2024-11-14T11:24:57.806" v="14242"/>
          <ac:spMkLst>
            <pc:docMk/>
            <pc:sldMk cId="3667809500" sldId="300"/>
            <ac:spMk id="8" creationId="{BADA2216-AE1A-B93A-CACC-CFD9BC5391B1}"/>
          </ac:spMkLst>
        </pc:spChg>
        <pc:spChg chg="add del mod">
          <ac:chgData name="Alison Barnes" userId="aa6150f5-b1c2-4ce4-be68-90b52a46df6a" providerId="ADAL" clId="{FF016FD7-28E9-4F32-AD2F-EAC96C6DF0C1}" dt="2024-11-11T16:39:21.401" v="8801"/>
          <ac:spMkLst>
            <pc:docMk/>
            <pc:sldMk cId="3667809500" sldId="300"/>
            <ac:spMk id="9" creationId="{422E775D-837F-F436-7CA7-8E5C729EE600}"/>
          </ac:spMkLst>
        </pc:spChg>
        <pc:spChg chg="add del mod">
          <ac:chgData name="Alison Barnes" userId="aa6150f5-b1c2-4ce4-be68-90b52a46df6a" providerId="ADAL" clId="{FF016FD7-28E9-4F32-AD2F-EAC96C6DF0C1}" dt="2024-11-14T11:25:20.729" v="14734"/>
          <ac:spMkLst>
            <pc:docMk/>
            <pc:sldMk cId="3667809500" sldId="300"/>
            <ac:spMk id="9" creationId="{4F4412C7-E6C3-E4EF-055A-C802F30713ED}"/>
          </ac:spMkLst>
        </pc:spChg>
        <pc:spChg chg="add del mod">
          <ac:chgData name="Alison Barnes" userId="aa6150f5-b1c2-4ce4-be68-90b52a46df6a" providerId="ADAL" clId="{FF016FD7-28E9-4F32-AD2F-EAC96C6DF0C1}" dt="2024-11-14T12:35:07.461" v="15123"/>
          <ac:spMkLst>
            <pc:docMk/>
            <pc:sldMk cId="3667809500" sldId="300"/>
            <ac:spMk id="10" creationId="{28D6401B-D04F-91B2-030E-9E36D45F2E00}"/>
          </ac:spMkLst>
        </pc:spChg>
        <pc:spChg chg="add del mod">
          <ac:chgData name="Alison Barnes" userId="aa6150f5-b1c2-4ce4-be68-90b52a46df6a" providerId="ADAL" clId="{FF016FD7-28E9-4F32-AD2F-EAC96C6DF0C1}" dt="2024-11-11T16:39:55.025" v="9227"/>
          <ac:spMkLst>
            <pc:docMk/>
            <pc:sldMk cId="3667809500" sldId="300"/>
            <ac:spMk id="10" creationId="{AD0BEF74-E16C-EF08-0598-1FA607AFBE3D}"/>
          </ac:spMkLst>
        </pc:spChg>
        <pc:spChg chg="add del mod">
          <ac:chgData name="Alison Barnes" userId="aa6150f5-b1c2-4ce4-be68-90b52a46df6a" providerId="ADAL" clId="{FF016FD7-28E9-4F32-AD2F-EAC96C6DF0C1}" dt="2024-11-11T16:51:31.648" v="9741"/>
          <ac:spMkLst>
            <pc:docMk/>
            <pc:sldMk cId="3667809500" sldId="300"/>
            <ac:spMk id="11" creationId="{C1EF8814-AD80-D2D7-6A73-82F569BE5110}"/>
          </ac:spMkLst>
        </pc:spChg>
        <pc:spChg chg="add del mod">
          <ac:chgData name="Alison Barnes" userId="aa6150f5-b1c2-4ce4-be68-90b52a46df6a" providerId="ADAL" clId="{FF016FD7-28E9-4F32-AD2F-EAC96C6DF0C1}" dt="2024-11-14T12:35:28.172" v="15186"/>
          <ac:spMkLst>
            <pc:docMk/>
            <pc:sldMk cId="3667809500" sldId="300"/>
            <ac:spMk id="11" creationId="{DEAFCDDD-5AA8-B3F5-D2D5-5DC4400280A7}"/>
          </ac:spMkLst>
        </pc:spChg>
        <pc:spChg chg="add del mod">
          <ac:chgData name="Alison Barnes" userId="aa6150f5-b1c2-4ce4-be68-90b52a46df6a" providerId="ADAL" clId="{FF016FD7-28E9-4F32-AD2F-EAC96C6DF0C1}" dt="2024-11-11T16:53:12.774" v="10200"/>
          <ac:spMkLst>
            <pc:docMk/>
            <pc:sldMk cId="3667809500" sldId="300"/>
            <ac:spMk id="12" creationId="{E62234BC-2E8E-3D41-56F5-5CEA8CF891AD}"/>
          </ac:spMkLst>
        </pc:spChg>
        <pc:spChg chg="add del mod">
          <ac:chgData name="Alison Barnes" userId="aa6150f5-b1c2-4ce4-be68-90b52a46df6a" providerId="ADAL" clId="{FF016FD7-28E9-4F32-AD2F-EAC96C6DF0C1}" dt="2024-11-15T11:29:09.137" v="16742"/>
          <ac:spMkLst>
            <pc:docMk/>
            <pc:sldMk cId="3667809500" sldId="300"/>
            <ac:spMk id="12" creationId="{FAC13414-21D3-8BA3-5EE4-0DA1107FE6E4}"/>
          </ac:spMkLst>
        </pc:spChg>
        <pc:spChg chg="add del mod">
          <ac:chgData name="Alison Barnes" userId="aa6150f5-b1c2-4ce4-be68-90b52a46df6a" providerId="ADAL" clId="{FF016FD7-28E9-4F32-AD2F-EAC96C6DF0C1}" dt="2024-11-11T16:56:11.834" v="10630"/>
          <ac:spMkLst>
            <pc:docMk/>
            <pc:sldMk cId="3667809500" sldId="300"/>
            <ac:spMk id="13" creationId="{A2098AB4-4E39-1D8E-19DD-435EE242EF27}"/>
          </ac:spMkLst>
        </pc:spChg>
        <pc:spChg chg="add del mod">
          <ac:chgData name="Alison Barnes" userId="aa6150f5-b1c2-4ce4-be68-90b52a46df6a" providerId="ADAL" clId="{FF016FD7-28E9-4F32-AD2F-EAC96C6DF0C1}" dt="2024-11-13T10:00:41.615" v="12246"/>
          <ac:spMkLst>
            <pc:docMk/>
            <pc:sldMk cId="3667809500" sldId="300"/>
            <ac:spMk id="14" creationId="{FC0126B4-1CA3-4527-2581-5FB1F42D425A}"/>
          </ac:spMkLst>
        </pc:spChg>
      </pc:sldChg>
      <pc:sldChg chg="delSp modSp add del mod">
        <pc:chgData name="Alison Barnes" userId="aa6150f5-b1c2-4ce4-be68-90b52a46df6a" providerId="ADAL" clId="{FF016FD7-28E9-4F32-AD2F-EAC96C6DF0C1}" dt="2024-11-07T16:54:57.878" v="2841" actId="2696"/>
        <pc:sldMkLst>
          <pc:docMk/>
          <pc:sldMk cId="1618479773" sldId="301"/>
        </pc:sldMkLst>
        <pc:spChg chg="mod">
          <ac:chgData name="Alison Barnes" userId="aa6150f5-b1c2-4ce4-be68-90b52a46df6a" providerId="ADAL" clId="{FF016FD7-28E9-4F32-AD2F-EAC96C6DF0C1}" dt="2024-11-07T16:51:44.154" v="2768" actId="20577"/>
          <ac:spMkLst>
            <pc:docMk/>
            <pc:sldMk cId="1618479773" sldId="301"/>
            <ac:spMk id="2" creationId="{048B4F83-B61C-4CF1-CA32-699697241551}"/>
          </ac:spMkLst>
        </pc:spChg>
        <pc:spChg chg="mod">
          <ac:chgData name="Alison Barnes" userId="aa6150f5-b1c2-4ce4-be68-90b52a46df6a" providerId="ADAL" clId="{FF016FD7-28E9-4F32-AD2F-EAC96C6DF0C1}" dt="2024-11-07T15:52:22.930" v="2676" actId="6549"/>
          <ac:spMkLst>
            <pc:docMk/>
            <pc:sldMk cId="1618479773" sldId="301"/>
            <ac:spMk id="3" creationId="{C43F0079-5601-1A63-426F-D343FEF52392}"/>
          </ac:spMkLst>
        </pc:spChg>
        <pc:spChg chg="del">
          <ac:chgData name="Alison Barnes" userId="aa6150f5-b1c2-4ce4-be68-90b52a46df6a" providerId="ADAL" clId="{FF016FD7-28E9-4F32-AD2F-EAC96C6DF0C1}" dt="2024-11-07T15:59:41.113" v="2677" actId="478"/>
          <ac:spMkLst>
            <pc:docMk/>
            <pc:sldMk cId="1618479773" sldId="301"/>
            <ac:spMk id="4" creationId="{8DAC9035-ECBC-FE21-3D16-6D5490F9F4E0}"/>
          </ac:spMkLst>
        </pc:spChg>
        <pc:spChg chg="mod">
          <ac:chgData name="Alison Barnes" userId="aa6150f5-b1c2-4ce4-be68-90b52a46df6a" providerId="ADAL" clId="{FF016FD7-28E9-4F32-AD2F-EAC96C6DF0C1}" dt="2024-11-07T15:52:16.164" v="2675" actId="6549"/>
          <ac:spMkLst>
            <pc:docMk/>
            <pc:sldMk cId="1618479773" sldId="301"/>
            <ac:spMk id="7" creationId="{1C9EBFFE-0BD5-768E-8A60-5E167E5F8FE9}"/>
          </ac:spMkLst>
        </pc:spChg>
      </pc:sldChg>
      <pc:sldChg chg="add del">
        <pc:chgData name="Alison Barnes" userId="aa6150f5-b1c2-4ce4-be68-90b52a46df6a" providerId="ADAL" clId="{FF016FD7-28E9-4F32-AD2F-EAC96C6DF0C1}" dt="2024-11-07T16:54:10.492" v="2809" actId="2696"/>
        <pc:sldMkLst>
          <pc:docMk/>
          <pc:sldMk cId="783742430" sldId="302"/>
        </pc:sldMkLst>
      </pc:sldChg>
      <pc:sldChg chg="addSp delSp modSp add mod ord modAnim modNotes modNotesTx">
        <pc:chgData name="Alison Barnes" userId="aa6150f5-b1c2-4ce4-be68-90b52a46df6a" providerId="ADAL" clId="{FF016FD7-28E9-4F32-AD2F-EAC96C6DF0C1}" dt="2024-11-20T07:18:48.194" v="17597" actId="6549"/>
        <pc:sldMkLst>
          <pc:docMk/>
          <pc:sldMk cId="3766124940" sldId="303"/>
        </pc:sldMkLst>
        <pc:spChg chg="mod">
          <ac:chgData name="Alison Barnes" userId="aa6150f5-b1c2-4ce4-be68-90b52a46df6a" providerId="ADAL" clId="{FF016FD7-28E9-4F32-AD2F-EAC96C6DF0C1}" dt="2024-11-15T11:37:03.578" v="16794" actId="20577"/>
          <ac:spMkLst>
            <pc:docMk/>
            <pc:sldMk cId="3766124940" sldId="303"/>
            <ac:spMk id="2" creationId="{5135EED1-57C2-14C5-C11C-736BF9F7D464}"/>
          </ac:spMkLst>
        </pc:spChg>
        <pc:spChg chg="mod">
          <ac:chgData name="Alison Barnes" userId="aa6150f5-b1c2-4ce4-be68-90b52a46df6a" providerId="ADAL" clId="{FF016FD7-28E9-4F32-AD2F-EAC96C6DF0C1}" dt="2024-11-19T10:26:32.036" v="17458" actId="20577"/>
          <ac:spMkLst>
            <pc:docMk/>
            <pc:sldMk cId="3766124940" sldId="303"/>
            <ac:spMk id="4" creationId="{421D80D5-7BEF-8843-546A-F17A30FEEC4E}"/>
          </ac:spMkLst>
        </pc:spChg>
        <pc:spChg chg="add del mod">
          <ac:chgData name="Alison Barnes" userId="aa6150f5-b1c2-4ce4-be68-90b52a46df6a" providerId="ADAL" clId="{FF016FD7-28E9-4F32-AD2F-EAC96C6DF0C1}" dt="2024-11-14T11:23:23.665" v="13247"/>
          <ac:spMkLst>
            <pc:docMk/>
            <pc:sldMk cId="3766124940" sldId="303"/>
            <ac:spMk id="5" creationId="{20474F17-216C-6935-975A-90CA9D54FC96}"/>
          </ac:spMkLst>
        </pc:spChg>
        <pc:spChg chg="add del mod">
          <ac:chgData name="Alison Barnes" userId="aa6150f5-b1c2-4ce4-be68-90b52a46df6a" providerId="ADAL" clId="{FF016FD7-28E9-4F32-AD2F-EAC96C6DF0C1}" dt="2024-11-15T11:37:36.339" v="17267"/>
          <ac:spMkLst>
            <pc:docMk/>
            <pc:sldMk cId="3766124940" sldId="303"/>
            <ac:spMk id="5" creationId="{80419E33-0CCD-448F-2CAC-59D31C8B36CC}"/>
          </ac:spMkLst>
        </pc:spChg>
        <pc:spChg chg="add del mod">
          <ac:chgData name="Alison Barnes" userId="aa6150f5-b1c2-4ce4-be68-90b52a46df6a" providerId="ADAL" clId="{FF016FD7-28E9-4F32-AD2F-EAC96C6DF0C1}" dt="2024-11-11T16:21:23.935" v="7752"/>
          <ac:spMkLst>
            <pc:docMk/>
            <pc:sldMk cId="3766124940" sldId="303"/>
            <ac:spMk id="5" creationId="{BDB0DFE0-99C1-FC3C-607C-F4F39E09ED66}"/>
          </ac:spMkLst>
        </pc:spChg>
        <pc:spChg chg="del">
          <ac:chgData name="Alison Barnes" userId="aa6150f5-b1c2-4ce4-be68-90b52a46df6a" providerId="ADAL" clId="{FF016FD7-28E9-4F32-AD2F-EAC96C6DF0C1}" dt="2024-11-11T16:06:48.220" v="7291"/>
          <ac:spMkLst>
            <pc:docMk/>
            <pc:sldMk cId="3766124940" sldId="303"/>
            <ac:spMk id="7" creationId="{0D751850-ABAB-4819-0864-F4511E895379}"/>
          </ac:spMkLst>
        </pc:spChg>
        <pc:spChg chg="add del mod">
          <ac:chgData name="Alison Barnes" userId="aa6150f5-b1c2-4ce4-be68-90b52a46df6a" providerId="ADAL" clId="{FF016FD7-28E9-4F32-AD2F-EAC96C6DF0C1}" dt="2024-11-18T15:19:55.635" v="17360"/>
          <ac:spMkLst>
            <pc:docMk/>
            <pc:sldMk cId="3766124940" sldId="303"/>
            <ac:spMk id="7" creationId="{21F01542-3C3C-841A-E5D6-910FEEAC85BC}"/>
          </ac:spMkLst>
        </pc:spChg>
        <pc:spChg chg="add del mod">
          <ac:chgData name="Alison Barnes" userId="aa6150f5-b1c2-4ce4-be68-90b52a46df6a" providerId="ADAL" clId="{FF016FD7-28E9-4F32-AD2F-EAC96C6DF0C1}" dt="2024-11-14T11:24:15.418" v="13742"/>
          <ac:spMkLst>
            <pc:docMk/>
            <pc:sldMk cId="3766124940" sldId="303"/>
            <ac:spMk id="7" creationId="{2893B08A-4E65-D1AB-3CAB-D7E2ABBCD9EF}"/>
          </ac:spMkLst>
        </pc:spChg>
        <pc:spChg chg="add del mod">
          <ac:chgData name="Alison Barnes" userId="aa6150f5-b1c2-4ce4-be68-90b52a46df6a" providerId="ADAL" clId="{FF016FD7-28E9-4F32-AD2F-EAC96C6DF0C1}" dt="2024-11-11T16:38:23.757" v="8339"/>
          <ac:spMkLst>
            <pc:docMk/>
            <pc:sldMk cId="3766124940" sldId="303"/>
            <ac:spMk id="8" creationId="{44789C8C-D108-7D48-C1F9-4C42116910CD}"/>
          </ac:spMkLst>
        </pc:spChg>
        <pc:spChg chg="add mod">
          <ac:chgData name="Alison Barnes" userId="aa6150f5-b1c2-4ce4-be68-90b52a46df6a" providerId="ADAL" clId="{FF016FD7-28E9-4F32-AD2F-EAC96C6DF0C1}" dt="2024-11-18T15:19:55.636" v="17361"/>
          <ac:spMkLst>
            <pc:docMk/>
            <pc:sldMk cId="3766124940" sldId="303"/>
            <ac:spMk id="8" creationId="{4984F36F-E82C-3961-562D-2249367A3D0B}"/>
          </ac:spMkLst>
        </pc:spChg>
        <pc:spChg chg="add del mod">
          <ac:chgData name="Alison Barnes" userId="aa6150f5-b1c2-4ce4-be68-90b52a46df6a" providerId="ADAL" clId="{FF016FD7-28E9-4F32-AD2F-EAC96C6DF0C1}" dt="2024-11-14T11:24:57.832" v="14248"/>
          <ac:spMkLst>
            <pc:docMk/>
            <pc:sldMk cId="3766124940" sldId="303"/>
            <ac:spMk id="8" creationId="{5B93DDA6-E445-8C06-B395-F35840F2F7E2}"/>
          </ac:spMkLst>
        </pc:spChg>
        <pc:spChg chg="add del mod">
          <ac:chgData name="Alison Barnes" userId="aa6150f5-b1c2-4ce4-be68-90b52a46df6a" providerId="ADAL" clId="{FF016FD7-28E9-4F32-AD2F-EAC96C6DF0C1}" dt="2024-11-11T16:39:21.428" v="8807"/>
          <ac:spMkLst>
            <pc:docMk/>
            <pc:sldMk cId="3766124940" sldId="303"/>
            <ac:spMk id="9" creationId="{02E3CAFC-8452-9ACA-30B9-93D0B3AD97FF}"/>
          </ac:spMkLst>
        </pc:spChg>
        <pc:spChg chg="add del mod">
          <ac:chgData name="Alison Barnes" userId="aa6150f5-b1c2-4ce4-be68-90b52a46df6a" providerId="ADAL" clId="{FF016FD7-28E9-4F32-AD2F-EAC96C6DF0C1}" dt="2024-11-14T11:25:20.750" v="14740"/>
          <ac:spMkLst>
            <pc:docMk/>
            <pc:sldMk cId="3766124940" sldId="303"/>
            <ac:spMk id="9" creationId="{44BDC7C2-3D76-5437-EF90-C7320B161202}"/>
          </ac:spMkLst>
        </pc:spChg>
        <pc:spChg chg="add del mod">
          <ac:chgData name="Alison Barnes" userId="aa6150f5-b1c2-4ce4-be68-90b52a46df6a" providerId="ADAL" clId="{FF016FD7-28E9-4F32-AD2F-EAC96C6DF0C1}" dt="2024-11-14T12:35:07.487" v="15129"/>
          <ac:spMkLst>
            <pc:docMk/>
            <pc:sldMk cId="3766124940" sldId="303"/>
            <ac:spMk id="10" creationId="{3C9AA93D-D1A1-9CBD-5BFD-CF44E778F26D}"/>
          </ac:spMkLst>
        </pc:spChg>
        <pc:spChg chg="add del mod">
          <ac:chgData name="Alison Barnes" userId="aa6150f5-b1c2-4ce4-be68-90b52a46df6a" providerId="ADAL" clId="{FF016FD7-28E9-4F32-AD2F-EAC96C6DF0C1}" dt="2024-11-11T16:39:55.048" v="9233"/>
          <ac:spMkLst>
            <pc:docMk/>
            <pc:sldMk cId="3766124940" sldId="303"/>
            <ac:spMk id="10" creationId="{66E7E877-DB78-4508-D198-E065C452E394}"/>
          </ac:spMkLst>
        </pc:spChg>
        <pc:spChg chg="add del mod">
          <ac:chgData name="Alison Barnes" userId="aa6150f5-b1c2-4ce4-be68-90b52a46df6a" providerId="ADAL" clId="{FF016FD7-28E9-4F32-AD2F-EAC96C6DF0C1}" dt="2024-11-11T16:51:31.668" v="9747"/>
          <ac:spMkLst>
            <pc:docMk/>
            <pc:sldMk cId="3766124940" sldId="303"/>
            <ac:spMk id="11" creationId="{60150AE7-B94C-6D55-4583-EE2AAAAB87E8}"/>
          </ac:spMkLst>
        </pc:spChg>
        <pc:spChg chg="add del mod">
          <ac:chgData name="Alison Barnes" userId="aa6150f5-b1c2-4ce4-be68-90b52a46df6a" providerId="ADAL" clId="{FF016FD7-28E9-4F32-AD2F-EAC96C6DF0C1}" dt="2024-11-14T12:35:28.203" v="15192"/>
          <ac:spMkLst>
            <pc:docMk/>
            <pc:sldMk cId="3766124940" sldId="303"/>
            <ac:spMk id="11" creationId="{64A0E0A3-15C8-FE22-DD01-56182D91A43A}"/>
          </ac:spMkLst>
        </pc:spChg>
        <pc:spChg chg="add del mod">
          <ac:chgData name="Alison Barnes" userId="aa6150f5-b1c2-4ce4-be68-90b52a46df6a" providerId="ADAL" clId="{FF016FD7-28E9-4F32-AD2F-EAC96C6DF0C1}" dt="2024-11-15T11:29:09.158" v="16748"/>
          <ac:spMkLst>
            <pc:docMk/>
            <pc:sldMk cId="3766124940" sldId="303"/>
            <ac:spMk id="12" creationId="{105FE66D-3547-3C19-8B11-4888FC11DA93}"/>
          </ac:spMkLst>
        </pc:spChg>
        <pc:spChg chg="add del mod">
          <ac:chgData name="Alison Barnes" userId="aa6150f5-b1c2-4ce4-be68-90b52a46df6a" providerId="ADAL" clId="{FF016FD7-28E9-4F32-AD2F-EAC96C6DF0C1}" dt="2024-11-11T16:53:12.798" v="10206"/>
          <ac:spMkLst>
            <pc:docMk/>
            <pc:sldMk cId="3766124940" sldId="303"/>
            <ac:spMk id="12" creationId="{21E1D076-9FD0-231A-FA36-10B7ED6CEF22}"/>
          </ac:spMkLst>
        </pc:spChg>
        <pc:spChg chg="add del mod">
          <ac:chgData name="Alison Barnes" userId="aa6150f5-b1c2-4ce4-be68-90b52a46df6a" providerId="ADAL" clId="{FF016FD7-28E9-4F32-AD2F-EAC96C6DF0C1}" dt="2024-11-11T16:56:11.856" v="10636"/>
          <ac:spMkLst>
            <pc:docMk/>
            <pc:sldMk cId="3766124940" sldId="303"/>
            <ac:spMk id="13" creationId="{01F39213-E33C-484B-BF48-702DC0F235E0}"/>
          </ac:spMkLst>
        </pc:spChg>
        <pc:spChg chg="add del mod">
          <ac:chgData name="Alison Barnes" userId="aa6150f5-b1c2-4ce4-be68-90b52a46df6a" providerId="ADAL" clId="{FF016FD7-28E9-4F32-AD2F-EAC96C6DF0C1}" dt="2024-11-13T10:00:41.638" v="12252"/>
          <ac:spMkLst>
            <pc:docMk/>
            <pc:sldMk cId="3766124940" sldId="303"/>
            <ac:spMk id="14" creationId="{B27FF2B8-72BB-BCA5-58A2-1F10147136CB}"/>
          </ac:spMkLst>
        </pc:spChg>
      </pc:sldChg>
      <pc:sldChg chg="add del ord">
        <pc:chgData name="Alison Barnes" userId="aa6150f5-b1c2-4ce4-be68-90b52a46df6a" providerId="ADAL" clId="{FF016FD7-28E9-4F32-AD2F-EAC96C6DF0C1}" dt="2024-11-11T10:16:36.659" v="2857" actId="2696"/>
        <pc:sldMkLst>
          <pc:docMk/>
          <pc:sldMk cId="2683034746" sldId="304"/>
        </pc:sldMkLst>
      </pc:sldChg>
      <pc:sldChg chg="addSp delSp modSp add mod ord modNotes modNotesTx">
        <pc:chgData name="Alison Barnes" userId="aa6150f5-b1c2-4ce4-be68-90b52a46df6a" providerId="ADAL" clId="{FF016FD7-28E9-4F32-AD2F-EAC96C6DF0C1}" dt="2024-11-20T07:18:44.451" v="17596" actId="6549"/>
        <pc:sldMkLst>
          <pc:docMk/>
          <pc:sldMk cId="3369927062" sldId="305"/>
        </pc:sldMkLst>
        <pc:spChg chg="mod">
          <ac:chgData name="Alison Barnes" userId="aa6150f5-b1c2-4ce4-be68-90b52a46df6a" providerId="ADAL" clId="{FF016FD7-28E9-4F32-AD2F-EAC96C6DF0C1}" dt="2024-11-15T11:36:55.923" v="16791" actId="20577"/>
          <ac:spMkLst>
            <pc:docMk/>
            <pc:sldMk cId="3369927062" sldId="305"/>
            <ac:spMk id="2" creationId="{20735314-8E67-7AC4-CF4D-723EED62C97E}"/>
          </ac:spMkLst>
        </pc:spChg>
        <pc:spChg chg="mod">
          <ac:chgData name="Alison Barnes" userId="aa6150f5-b1c2-4ce4-be68-90b52a46df6a" providerId="ADAL" clId="{FF016FD7-28E9-4F32-AD2F-EAC96C6DF0C1}" dt="2024-11-18T12:45:46.589" v="17316" actId="20577"/>
          <ac:spMkLst>
            <pc:docMk/>
            <pc:sldMk cId="3369927062" sldId="305"/>
            <ac:spMk id="4" creationId="{47FFE83B-FB9C-87FB-C12C-2920295E2FA5}"/>
          </ac:spMkLst>
        </pc:spChg>
        <pc:spChg chg="add del mod">
          <ac:chgData name="Alison Barnes" userId="aa6150f5-b1c2-4ce4-be68-90b52a46df6a" providerId="ADAL" clId="{FF016FD7-28E9-4F32-AD2F-EAC96C6DF0C1}" dt="2024-11-15T11:37:36.331" v="17265"/>
          <ac:spMkLst>
            <pc:docMk/>
            <pc:sldMk cId="3369927062" sldId="305"/>
            <ac:spMk id="5" creationId="{03F086A0-6FEA-9AD2-956B-22AFA15A3AA7}"/>
          </ac:spMkLst>
        </pc:spChg>
        <pc:spChg chg="add del mod">
          <ac:chgData name="Alison Barnes" userId="aa6150f5-b1c2-4ce4-be68-90b52a46df6a" providerId="ADAL" clId="{FF016FD7-28E9-4F32-AD2F-EAC96C6DF0C1}" dt="2024-11-11T16:21:23.928" v="7750"/>
          <ac:spMkLst>
            <pc:docMk/>
            <pc:sldMk cId="3369927062" sldId="305"/>
            <ac:spMk id="5" creationId="{AC90F850-E2D1-98DB-010F-AA6BEA933EA8}"/>
          </ac:spMkLst>
        </pc:spChg>
        <pc:spChg chg="add del mod">
          <ac:chgData name="Alison Barnes" userId="aa6150f5-b1c2-4ce4-be68-90b52a46df6a" providerId="ADAL" clId="{FF016FD7-28E9-4F32-AD2F-EAC96C6DF0C1}" dt="2024-11-14T11:23:23.655" v="13245"/>
          <ac:spMkLst>
            <pc:docMk/>
            <pc:sldMk cId="3369927062" sldId="305"/>
            <ac:spMk id="5" creationId="{D6EB662F-40C7-1AE5-EE8B-BD43F54FEFAC}"/>
          </ac:spMkLst>
        </pc:spChg>
        <pc:spChg chg="add del mod">
          <ac:chgData name="Alison Barnes" userId="aa6150f5-b1c2-4ce4-be68-90b52a46df6a" providerId="ADAL" clId="{FF016FD7-28E9-4F32-AD2F-EAC96C6DF0C1}" dt="2024-11-18T15:19:55.626" v="17358"/>
          <ac:spMkLst>
            <pc:docMk/>
            <pc:sldMk cId="3369927062" sldId="305"/>
            <ac:spMk id="7" creationId="{73112722-8FAE-7035-BCA6-337697B58E1B}"/>
          </ac:spMkLst>
        </pc:spChg>
        <pc:spChg chg="add del mod">
          <ac:chgData name="Alison Barnes" userId="aa6150f5-b1c2-4ce4-be68-90b52a46df6a" providerId="ADAL" clId="{FF016FD7-28E9-4F32-AD2F-EAC96C6DF0C1}" dt="2024-11-14T11:24:15.410" v="13740"/>
          <ac:spMkLst>
            <pc:docMk/>
            <pc:sldMk cId="3369927062" sldId="305"/>
            <ac:spMk id="7" creationId="{C12FD11F-E26A-1C34-D310-3402EA8167D8}"/>
          </ac:spMkLst>
        </pc:spChg>
        <pc:spChg chg="del">
          <ac:chgData name="Alison Barnes" userId="aa6150f5-b1c2-4ce4-be68-90b52a46df6a" providerId="ADAL" clId="{FF016FD7-28E9-4F32-AD2F-EAC96C6DF0C1}" dt="2024-11-11T16:06:48.211" v="7289"/>
          <ac:spMkLst>
            <pc:docMk/>
            <pc:sldMk cId="3369927062" sldId="305"/>
            <ac:spMk id="7" creationId="{EB58DFAA-7054-9C91-9838-B5F81D541EA8}"/>
          </ac:spMkLst>
        </pc:spChg>
        <pc:spChg chg="add del mod">
          <ac:chgData name="Alison Barnes" userId="aa6150f5-b1c2-4ce4-be68-90b52a46df6a" providerId="ADAL" clId="{FF016FD7-28E9-4F32-AD2F-EAC96C6DF0C1}" dt="2024-11-14T11:24:57.823" v="14246"/>
          <ac:spMkLst>
            <pc:docMk/>
            <pc:sldMk cId="3369927062" sldId="305"/>
            <ac:spMk id="8" creationId="{869CA6AB-D2A6-B3FE-D38B-05BC403420B8}"/>
          </ac:spMkLst>
        </pc:spChg>
        <pc:spChg chg="add mod">
          <ac:chgData name="Alison Barnes" userId="aa6150f5-b1c2-4ce4-be68-90b52a46df6a" providerId="ADAL" clId="{FF016FD7-28E9-4F32-AD2F-EAC96C6DF0C1}" dt="2024-11-18T15:19:55.629" v="17359"/>
          <ac:spMkLst>
            <pc:docMk/>
            <pc:sldMk cId="3369927062" sldId="305"/>
            <ac:spMk id="8" creationId="{C4F0E174-6AF2-D25E-C1A5-C530884C05B1}"/>
          </ac:spMkLst>
        </pc:spChg>
        <pc:spChg chg="add del mod">
          <ac:chgData name="Alison Barnes" userId="aa6150f5-b1c2-4ce4-be68-90b52a46df6a" providerId="ADAL" clId="{FF016FD7-28E9-4F32-AD2F-EAC96C6DF0C1}" dt="2024-11-11T16:38:23.750" v="8337"/>
          <ac:spMkLst>
            <pc:docMk/>
            <pc:sldMk cId="3369927062" sldId="305"/>
            <ac:spMk id="8" creationId="{F182BC6E-538B-217D-D35C-2CB0B1F2AC60}"/>
          </ac:spMkLst>
        </pc:spChg>
        <pc:spChg chg="add del mod">
          <ac:chgData name="Alison Barnes" userId="aa6150f5-b1c2-4ce4-be68-90b52a46df6a" providerId="ADAL" clId="{FF016FD7-28E9-4F32-AD2F-EAC96C6DF0C1}" dt="2024-11-14T11:25:20.743" v="14738"/>
          <ac:spMkLst>
            <pc:docMk/>
            <pc:sldMk cId="3369927062" sldId="305"/>
            <ac:spMk id="9" creationId="{2BD67A1C-CD31-9294-179F-D786B917827D}"/>
          </ac:spMkLst>
        </pc:spChg>
        <pc:spChg chg="add del mod">
          <ac:chgData name="Alison Barnes" userId="aa6150f5-b1c2-4ce4-be68-90b52a46df6a" providerId="ADAL" clId="{FF016FD7-28E9-4F32-AD2F-EAC96C6DF0C1}" dt="2024-11-11T16:39:21.419" v="8805"/>
          <ac:spMkLst>
            <pc:docMk/>
            <pc:sldMk cId="3369927062" sldId="305"/>
            <ac:spMk id="9" creationId="{B5C946F1-4CF5-6878-A270-306CE9F069B7}"/>
          </ac:spMkLst>
        </pc:spChg>
        <pc:spChg chg="add del mod">
          <ac:chgData name="Alison Barnes" userId="aa6150f5-b1c2-4ce4-be68-90b52a46df6a" providerId="ADAL" clId="{FF016FD7-28E9-4F32-AD2F-EAC96C6DF0C1}" dt="2024-11-14T12:35:07.479" v="15127"/>
          <ac:spMkLst>
            <pc:docMk/>
            <pc:sldMk cId="3369927062" sldId="305"/>
            <ac:spMk id="10" creationId="{463C7469-2681-AF84-1413-22EC369A6DCC}"/>
          </ac:spMkLst>
        </pc:spChg>
        <pc:spChg chg="add del mod">
          <ac:chgData name="Alison Barnes" userId="aa6150f5-b1c2-4ce4-be68-90b52a46df6a" providerId="ADAL" clId="{FF016FD7-28E9-4F32-AD2F-EAC96C6DF0C1}" dt="2024-11-11T16:39:55.039" v="9231"/>
          <ac:spMkLst>
            <pc:docMk/>
            <pc:sldMk cId="3369927062" sldId="305"/>
            <ac:spMk id="10" creationId="{F6A08943-D0C4-5A1B-3244-C3F53D939EBC}"/>
          </ac:spMkLst>
        </pc:spChg>
        <pc:spChg chg="add del mod">
          <ac:chgData name="Alison Barnes" userId="aa6150f5-b1c2-4ce4-be68-90b52a46df6a" providerId="ADAL" clId="{FF016FD7-28E9-4F32-AD2F-EAC96C6DF0C1}" dt="2024-11-11T16:51:31.662" v="9745"/>
          <ac:spMkLst>
            <pc:docMk/>
            <pc:sldMk cId="3369927062" sldId="305"/>
            <ac:spMk id="11" creationId="{0D73ABC4-114A-F559-2AD3-0EE89218328B}"/>
          </ac:spMkLst>
        </pc:spChg>
        <pc:spChg chg="add del mod">
          <ac:chgData name="Alison Barnes" userId="aa6150f5-b1c2-4ce4-be68-90b52a46df6a" providerId="ADAL" clId="{FF016FD7-28E9-4F32-AD2F-EAC96C6DF0C1}" dt="2024-11-14T12:35:28.191" v="15190"/>
          <ac:spMkLst>
            <pc:docMk/>
            <pc:sldMk cId="3369927062" sldId="305"/>
            <ac:spMk id="11" creationId="{25611832-13C9-7182-232A-8CB794F4BAE0}"/>
          </ac:spMkLst>
        </pc:spChg>
        <pc:spChg chg="add del mod">
          <ac:chgData name="Alison Barnes" userId="aa6150f5-b1c2-4ce4-be68-90b52a46df6a" providerId="ADAL" clId="{FF016FD7-28E9-4F32-AD2F-EAC96C6DF0C1}" dt="2024-11-15T11:29:09.152" v="16746"/>
          <ac:spMkLst>
            <pc:docMk/>
            <pc:sldMk cId="3369927062" sldId="305"/>
            <ac:spMk id="12" creationId="{4C7B019F-AF2A-286A-47EA-A7AA6FAE4D67}"/>
          </ac:spMkLst>
        </pc:spChg>
        <pc:spChg chg="add del mod">
          <ac:chgData name="Alison Barnes" userId="aa6150f5-b1c2-4ce4-be68-90b52a46df6a" providerId="ADAL" clId="{FF016FD7-28E9-4F32-AD2F-EAC96C6DF0C1}" dt="2024-11-11T16:53:12.791" v="10204"/>
          <ac:spMkLst>
            <pc:docMk/>
            <pc:sldMk cId="3369927062" sldId="305"/>
            <ac:spMk id="12" creationId="{ABDAE900-AA11-97EA-F32B-E8C3F6B40B03}"/>
          </ac:spMkLst>
        </pc:spChg>
        <pc:spChg chg="add del mod">
          <ac:chgData name="Alison Barnes" userId="aa6150f5-b1c2-4ce4-be68-90b52a46df6a" providerId="ADAL" clId="{FF016FD7-28E9-4F32-AD2F-EAC96C6DF0C1}" dt="2024-11-11T16:56:11.849" v="10634"/>
          <ac:spMkLst>
            <pc:docMk/>
            <pc:sldMk cId="3369927062" sldId="305"/>
            <ac:spMk id="13" creationId="{A1804AFE-C909-C721-EAC4-45994179F9AA}"/>
          </ac:spMkLst>
        </pc:spChg>
        <pc:spChg chg="add del mod">
          <ac:chgData name="Alison Barnes" userId="aa6150f5-b1c2-4ce4-be68-90b52a46df6a" providerId="ADAL" clId="{FF016FD7-28E9-4F32-AD2F-EAC96C6DF0C1}" dt="2024-11-13T10:00:41.630" v="12250"/>
          <ac:spMkLst>
            <pc:docMk/>
            <pc:sldMk cId="3369927062" sldId="305"/>
            <ac:spMk id="14" creationId="{D5934ED6-179B-17FC-67D2-21D292EADBF8}"/>
          </ac:spMkLst>
        </pc:spChg>
      </pc:sldChg>
      <pc:sldChg chg="addSp delSp modSp add mod modNotes modNotesTx">
        <pc:chgData name="Alison Barnes" userId="aa6150f5-b1c2-4ce4-be68-90b52a46df6a" providerId="ADAL" clId="{FF016FD7-28E9-4F32-AD2F-EAC96C6DF0C1}" dt="2024-11-20T07:18:52.405" v="17598" actId="6549"/>
        <pc:sldMkLst>
          <pc:docMk/>
          <pc:sldMk cId="2669394604" sldId="306"/>
        </pc:sldMkLst>
        <pc:spChg chg="mod">
          <ac:chgData name="Alison Barnes" userId="aa6150f5-b1c2-4ce4-be68-90b52a46df6a" providerId="ADAL" clId="{FF016FD7-28E9-4F32-AD2F-EAC96C6DF0C1}" dt="2024-11-15T11:37:07.183" v="16797" actId="20577"/>
          <ac:spMkLst>
            <pc:docMk/>
            <pc:sldMk cId="2669394604" sldId="306"/>
            <ac:spMk id="2" creationId="{CF5A6351-9BD0-0590-8FBE-35670F58CE24}"/>
          </ac:spMkLst>
        </pc:spChg>
        <pc:spChg chg="mod">
          <ac:chgData name="Alison Barnes" userId="aa6150f5-b1c2-4ce4-be68-90b52a46df6a" providerId="ADAL" clId="{FF016FD7-28E9-4F32-AD2F-EAC96C6DF0C1}" dt="2024-11-11T10:46:44.275" v="3417" actId="20577"/>
          <ac:spMkLst>
            <pc:docMk/>
            <pc:sldMk cId="2669394604" sldId="306"/>
            <ac:spMk id="4" creationId="{ACC7EB65-6246-B8B0-9A7C-6C77AC617D40}"/>
          </ac:spMkLst>
        </pc:spChg>
        <pc:spChg chg="add del mod">
          <ac:chgData name="Alison Barnes" userId="aa6150f5-b1c2-4ce4-be68-90b52a46df6a" providerId="ADAL" clId="{FF016FD7-28E9-4F32-AD2F-EAC96C6DF0C1}" dt="2024-11-14T11:23:23.675" v="13249"/>
          <ac:spMkLst>
            <pc:docMk/>
            <pc:sldMk cId="2669394604" sldId="306"/>
            <ac:spMk id="7" creationId="{4DC987CD-E770-2C39-7D30-80C85EED4978}"/>
          </ac:spMkLst>
        </pc:spChg>
        <pc:spChg chg="add del mod">
          <ac:chgData name="Alison Barnes" userId="aa6150f5-b1c2-4ce4-be68-90b52a46df6a" providerId="ADAL" clId="{FF016FD7-28E9-4F32-AD2F-EAC96C6DF0C1}" dt="2024-11-15T11:37:36.346" v="17269"/>
          <ac:spMkLst>
            <pc:docMk/>
            <pc:sldMk cId="2669394604" sldId="306"/>
            <ac:spMk id="7" creationId="{72046909-C34C-87B7-460E-9EC877B83A48}"/>
          </ac:spMkLst>
        </pc:spChg>
        <pc:spChg chg="del">
          <ac:chgData name="Alison Barnes" userId="aa6150f5-b1c2-4ce4-be68-90b52a46df6a" providerId="ADAL" clId="{FF016FD7-28E9-4F32-AD2F-EAC96C6DF0C1}" dt="2024-11-11T16:06:48.229" v="7293"/>
          <ac:spMkLst>
            <pc:docMk/>
            <pc:sldMk cId="2669394604" sldId="306"/>
            <ac:spMk id="7" creationId="{972CF0AD-DA71-FB2C-988B-A5C356E3E5F0}"/>
          </ac:spMkLst>
        </pc:spChg>
        <pc:spChg chg="add del mod">
          <ac:chgData name="Alison Barnes" userId="aa6150f5-b1c2-4ce4-be68-90b52a46df6a" providerId="ADAL" clId="{FF016FD7-28E9-4F32-AD2F-EAC96C6DF0C1}" dt="2024-11-18T15:19:55.643" v="17362"/>
          <ac:spMkLst>
            <pc:docMk/>
            <pc:sldMk cId="2669394604" sldId="306"/>
            <ac:spMk id="8" creationId="{6BE4CBDD-9864-D8BC-98B9-97500F131369}"/>
          </ac:spMkLst>
        </pc:spChg>
        <pc:spChg chg="add del mod">
          <ac:chgData name="Alison Barnes" userId="aa6150f5-b1c2-4ce4-be68-90b52a46df6a" providerId="ADAL" clId="{FF016FD7-28E9-4F32-AD2F-EAC96C6DF0C1}" dt="2024-11-14T11:24:15.425" v="13744"/>
          <ac:spMkLst>
            <pc:docMk/>
            <pc:sldMk cId="2669394604" sldId="306"/>
            <ac:spMk id="8" creationId="{898A7AC6-1D23-322D-4936-96EB14030272}"/>
          </ac:spMkLst>
        </pc:spChg>
        <pc:spChg chg="add del mod">
          <ac:chgData name="Alison Barnes" userId="aa6150f5-b1c2-4ce4-be68-90b52a46df6a" providerId="ADAL" clId="{FF016FD7-28E9-4F32-AD2F-EAC96C6DF0C1}" dt="2024-11-11T16:21:23.941" v="7754"/>
          <ac:spMkLst>
            <pc:docMk/>
            <pc:sldMk cId="2669394604" sldId="306"/>
            <ac:spMk id="8" creationId="{E379720A-AE1D-DC57-C6A9-2B78733ED09D}"/>
          </ac:spMkLst>
        </pc:spChg>
        <pc:spChg chg="add mod">
          <ac:chgData name="Alison Barnes" userId="aa6150f5-b1c2-4ce4-be68-90b52a46df6a" providerId="ADAL" clId="{FF016FD7-28E9-4F32-AD2F-EAC96C6DF0C1}" dt="2024-11-18T15:19:55.644" v="17363"/>
          <ac:spMkLst>
            <pc:docMk/>
            <pc:sldMk cId="2669394604" sldId="306"/>
            <ac:spMk id="9" creationId="{05639554-8D7C-3ECF-42AC-15E2F09AB2F0}"/>
          </ac:spMkLst>
        </pc:spChg>
        <pc:spChg chg="add del mod">
          <ac:chgData name="Alison Barnes" userId="aa6150f5-b1c2-4ce4-be68-90b52a46df6a" providerId="ADAL" clId="{FF016FD7-28E9-4F32-AD2F-EAC96C6DF0C1}" dt="2024-11-14T11:24:57.840" v="14250"/>
          <ac:spMkLst>
            <pc:docMk/>
            <pc:sldMk cId="2669394604" sldId="306"/>
            <ac:spMk id="9" creationId="{86A62425-072F-6E4F-A4DF-5D80A5083EC9}"/>
          </ac:spMkLst>
        </pc:spChg>
        <pc:spChg chg="add del mod">
          <ac:chgData name="Alison Barnes" userId="aa6150f5-b1c2-4ce4-be68-90b52a46df6a" providerId="ADAL" clId="{FF016FD7-28E9-4F32-AD2F-EAC96C6DF0C1}" dt="2024-11-11T16:38:23.763" v="8341"/>
          <ac:spMkLst>
            <pc:docMk/>
            <pc:sldMk cId="2669394604" sldId="306"/>
            <ac:spMk id="9" creationId="{F46D4B33-5A61-8ACE-99D5-F3D9C1660689}"/>
          </ac:spMkLst>
        </pc:spChg>
        <pc:spChg chg="add del mod">
          <ac:chgData name="Alison Barnes" userId="aa6150f5-b1c2-4ce4-be68-90b52a46df6a" providerId="ADAL" clId="{FF016FD7-28E9-4F32-AD2F-EAC96C6DF0C1}" dt="2024-11-14T11:25:20.758" v="14742"/>
          <ac:spMkLst>
            <pc:docMk/>
            <pc:sldMk cId="2669394604" sldId="306"/>
            <ac:spMk id="10" creationId="{34691703-ED84-293F-A963-4948AC6A48AA}"/>
          </ac:spMkLst>
        </pc:spChg>
        <pc:spChg chg="add del mod">
          <ac:chgData name="Alison Barnes" userId="aa6150f5-b1c2-4ce4-be68-90b52a46df6a" providerId="ADAL" clId="{FF016FD7-28E9-4F32-AD2F-EAC96C6DF0C1}" dt="2024-11-11T16:39:21.436" v="8809"/>
          <ac:spMkLst>
            <pc:docMk/>
            <pc:sldMk cId="2669394604" sldId="306"/>
            <ac:spMk id="10" creationId="{D640D309-65D6-80A3-126A-A72BC11AB3C1}"/>
          </ac:spMkLst>
        </pc:spChg>
        <pc:spChg chg="add del mod">
          <ac:chgData name="Alison Barnes" userId="aa6150f5-b1c2-4ce4-be68-90b52a46df6a" providerId="ADAL" clId="{FF016FD7-28E9-4F32-AD2F-EAC96C6DF0C1}" dt="2024-11-11T16:39:55.059" v="9235"/>
          <ac:spMkLst>
            <pc:docMk/>
            <pc:sldMk cId="2669394604" sldId="306"/>
            <ac:spMk id="11" creationId="{15C769D1-CC98-3E35-BD05-78D7F1BC9793}"/>
          </ac:spMkLst>
        </pc:spChg>
        <pc:spChg chg="add del mod">
          <ac:chgData name="Alison Barnes" userId="aa6150f5-b1c2-4ce4-be68-90b52a46df6a" providerId="ADAL" clId="{FF016FD7-28E9-4F32-AD2F-EAC96C6DF0C1}" dt="2024-11-14T12:35:07.494" v="15131"/>
          <ac:spMkLst>
            <pc:docMk/>
            <pc:sldMk cId="2669394604" sldId="306"/>
            <ac:spMk id="11" creationId="{F2C3F353-E28B-8ADA-CA48-D887ECFDCFCB}"/>
          </ac:spMkLst>
        </pc:spChg>
        <pc:spChg chg="add del mod">
          <ac:chgData name="Alison Barnes" userId="aa6150f5-b1c2-4ce4-be68-90b52a46df6a" providerId="ADAL" clId="{FF016FD7-28E9-4F32-AD2F-EAC96C6DF0C1}" dt="2024-11-14T12:35:28.211" v="15194"/>
          <ac:spMkLst>
            <pc:docMk/>
            <pc:sldMk cId="2669394604" sldId="306"/>
            <ac:spMk id="12" creationId="{536AAB52-ACD0-AE89-F493-E0A5BBD50DB4}"/>
          </ac:spMkLst>
        </pc:spChg>
        <pc:spChg chg="add del mod">
          <ac:chgData name="Alison Barnes" userId="aa6150f5-b1c2-4ce4-be68-90b52a46df6a" providerId="ADAL" clId="{FF016FD7-28E9-4F32-AD2F-EAC96C6DF0C1}" dt="2024-11-11T16:51:31.676" v="9749"/>
          <ac:spMkLst>
            <pc:docMk/>
            <pc:sldMk cId="2669394604" sldId="306"/>
            <ac:spMk id="12" creationId="{F6C73E3C-349A-252F-C77A-363EC63B31EA}"/>
          </ac:spMkLst>
        </pc:spChg>
        <pc:spChg chg="add del mod">
          <ac:chgData name="Alison Barnes" userId="aa6150f5-b1c2-4ce4-be68-90b52a46df6a" providerId="ADAL" clId="{FF016FD7-28E9-4F32-AD2F-EAC96C6DF0C1}" dt="2024-11-15T11:29:09.165" v="16750"/>
          <ac:spMkLst>
            <pc:docMk/>
            <pc:sldMk cId="2669394604" sldId="306"/>
            <ac:spMk id="13" creationId="{0765518E-7898-F452-8C76-5DC3A346B3E0}"/>
          </ac:spMkLst>
        </pc:spChg>
        <pc:spChg chg="add del mod">
          <ac:chgData name="Alison Barnes" userId="aa6150f5-b1c2-4ce4-be68-90b52a46df6a" providerId="ADAL" clId="{FF016FD7-28E9-4F32-AD2F-EAC96C6DF0C1}" dt="2024-11-11T16:53:12.809" v="10208"/>
          <ac:spMkLst>
            <pc:docMk/>
            <pc:sldMk cId="2669394604" sldId="306"/>
            <ac:spMk id="13" creationId="{19EC7316-06B5-E341-DC3C-FDB2ABE1562D}"/>
          </ac:spMkLst>
        </pc:spChg>
        <pc:spChg chg="add del mod">
          <ac:chgData name="Alison Barnes" userId="aa6150f5-b1c2-4ce4-be68-90b52a46df6a" providerId="ADAL" clId="{FF016FD7-28E9-4F32-AD2F-EAC96C6DF0C1}" dt="2024-11-11T16:56:11.864" v="10638"/>
          <ac:spMkLst>
            <pc:docMk/>
            <pc:sldMk cId="2669394604" sldId="306"/>
            <ac:spMk id="14" creationId="{42C991A0-67F5-479B-397B-A70BAAB97F6E}"/>
          </ac:spMkLst>
        </pc:spChg>
        <pc:spChg chg="add del mod">
          <ac:chgData name="Alison Barnes" userId="aa6150f5-b1c2-4ce4-be68-90b52a46df6a" providerId="ADAL" clId="{FF016FD7-28E9-4F32-AD2F-EAC96C6DF0C1}" dt="2024-11-13T10:00:41.645" v="12254"/>
          <ac:spMkLst>
            <pc:docMk/>
            <pc:sldMk cId="2669394604" sldId="306"/>
            <ac:spMk id="15" creationId="{68917F31-B4AB-064A-96BC-A018883C2749}"/>
          </ac:spMkLst>
        </pc:spChg>
        <pc:picChg chg="add mod">
          <ac:chgData name="Alison Barnes" userId="aa6150f5-b1c2-4ce4-be68-90b52a46df6a" providerId="ADAL" clId="{FF016FD7-28E9-4F32-AD2F-EAC96C6DF0C1}" dt="2024-11-11T10:47:05.752" v="3419" actId="1076"/>
          <ac:picMkLst>
            <pc:docMk/>
            <pc:sldMk cId="2669394604" sldId="306"/>
            <ac:picMk id="5" creationId="{75214E8F-6744-4326-9A1A-DC9E452ECB07}"/>
          </ac:picMkLst>
        </pc:picChg>
        <pc:picChg chg="add mod">
          <ac:chgData name="Alison Barnes" userId="aa6150f5-b1c2-4ce4-be68-90b52a46df6a" providerId="ADAL" clId="{FF016FD7-28E9-4F32-AD2F-EAC96C6DF0C1}" dt="2024-11-11T10:42:57.033" v="3389" actId="1076"/>
          <ac:picMkLst>
            <pc:docMk/>
            <pc:sldMk cId="2669394604" sldId="306"/>
            <ac:picMk id="1026" creationId="{C9F6180D-5A4B-E759-0EDC-A30AFE272743}"/>
          </ac:picMkLst>
        </pc:picChg>
        <pc:picChg chg="add mod">
          <ac:chgData name="Alison Barnes" userId="aa6150f5-b1c2-4ce4-be68-90b52a46df6a" providerId="ADAL" clId="{FF016FD7-28E9-4F32-AD2F-EAC96C6DF0C1}" dt="2024-11-11T10:43:07.999" v="3392" actId="1076"/>
          <ac:picMkLst>
            <pc:docMk/>
            <pc:sldMk cId="2669394604" sldId="306"/>
            <ac:picMk id="1028" creationId="{E93C2370-87D6-9E37-0D9F-259C2BC31429}"/>
          </ac:picMkLst>
        </pc:picChg>
        <pc:picChg chg="add mod">
          <ac:chgData name="Alison Barnes" userId="aa6150f5-b1c2-4ce4-be68-90b52a46df6a" providerId="ADAL" clId="{FF016FD7-28E9-4F32-AD2F-EAC96C6DF0C1}" dt="2024-11-11T10:43:20.425" v="3395" actId="1076"/>
          <ac:picMkLst>
            <pc:docMk/>
            <pc:sldMk cId="2669394604" sldId="306"/>
            <ac:picMk id="1030" creationId="{3D623D2E-8F34-79AE-3D6D-3011DFF17CFC}"/>
          </ac:picMkLst>
        </pc:picChg>
      </pc:sldChg>
      <pc:sldChg chg="addSp delSp modSp add mod ord modNotes modNotesTx">
        <pc:chgData name="Alison Barnes" userId="aa6150f5-b1c2-4ce4-be68-90b52a46df6a" providerId="ADAL" clId="{FF016FD7-28E9-4F32-AD2F-EAC96C6DF0C1}" dt="2024-11-20T07:18:22.212" v="17592" actId="6549"/>
        <pc:sldMkLst>
          <pc:docMk/>
          <pc:sldMk cId="4244718625" sldId="307"/>
        </pc:sldMkLst>
        <pc:spChg chg="mod">
          <ac:chgData name="Alison Barnes" userId="aa6150f5-b1c2-4ce4-be68-90b52a46df6a" providerId="ADAL" clId="{FF016FD7-28E9-4F32-AD2F-EAC96C6DF0C1}" dt="2024-11-14T11:21:42.990" v="12758" actId="20577"/>
          <ac:spMkLst>
            <pc:docMk/>
            <pc:sldMk cId="4244718625" sldId="307"/>
            <ac:spMk id="2" creationId="{32963030-F5A6-0F1B-9BA4-D0B14E815478}"/>
          </ac:spMkLst>
        </pc:spChg>
        <pc:spChg chg="mod">
          <ac:chgData name="Alison Barnes" userId="aa6150f5-b1c2-4ce4-be68-90b52a46df6a" providerId="ADAL" clId="{FF016FD7-28E9-4F32-AD2F-EAC96C6DF0C1}" dt="2024-11-15T11:20:32.121" v="16192" actId="20577"/>
          <ac:spMkLst>
            <pc:docMk/>
            <pc:sldMk cId="4244718625" sldId="307"/>
            <ac:spMk id="4" creationId="{E5BE28CD-555A-9D8C-FDE5-3C22225411DC}"/>
          </ac:spMkLst>
        </pc:spChg>
        <pc:spChg chg="add del mod">
          <ac:chgData name="Alison Barnes" userId="aa6150f5-b1c2-4ce4-be68-90b52a46df6a" providerId="ADAL" clId="{FF016FD7-28E9-4F32-AD2F-EAC96C6DF0C1}" dt="2024-11-14T11:23:23.587" v="13233"/>
          <ac:spMkLst>
            <pc:docMk/>
            <pc:sldMk cId="4244718625" sldId="307"/>
            <ac:spMk id="5" creationId="{0E8624F9-C35E-4738-9AC8-461B325BCBB3}"/>
          </ac:spMkLst>
        </pc:spChg>
        <pc:spChg chg="add del mod">
          <ac:chgData name="Alison Barnes" userId="aa6150f5-b1c2-4ce4-be68-90b52a46df6a" providerId="ADAL" clId="{FF016FD7-28E9-4F32-AD2F-EAC96C6DF0C1}" dt="2024-11-11T16:21:23.890" v="7740"/>
          <ac:spMkLst>
            <pc:docMk/>
            <pc:sldMk cId="4244718625" sldId="307"/>
            <ac:spMk id="5" creationId="{222017BD-0FC6-3324-1C96-25EE0DA9BCF9}"/>
          </ac:spMkLst>
        </pc:spChg>
        <pc:spChg chg="add del mod">
          <ac:chgData name="Alison Barnes" userId="aa6150f5-b1c2-4ce4-be68-90b52a46df6a" providerId="ADAL" clId="{FF016FD7-28E9-4F32-AD2F-EAC96C6DF0C1}" dt="2024-11-15T11:37:36.280" v="17251"/>
          <ac:spMkLst>
            <pc:docMk/>
            <pc:sldMk cId="4244718625" sldId="307"/>
            <ac:spMk id="5" creationId="{B0E73096-6584-472D-A1B8-1B8113B97EEA}"/>
          </ac:spMkLst>
        </pc:spChg>
        <pc:spChg chg="del">
          <ac:chgData name="Alison Barnes" userId="aa6150f5-b1c2-4ce4-be68-90b52a46df6a" providerId="ADAL" clId="{FF016FD7-28E9-4F32-AD2F-EAC96C6DF0C1}" dt="2024-11-11T16:06:48.169" v="7279"/>
          <ac:spMkLst>
            <pc:docMk/>
            <pc:sldMk cId="4244718625" sldId="307"/>
            <ac:spMk id="7" creationId="{7ABE0AB2-3513-81D3-D87B-AFD75A8AA02E}"/>
          </ac:spMkLst>
        </pc:spChg>
        <pc:spChg chg="add del mod">
          <ac:chgData name="Alison Barnes" userId="aa6150f5-b1c2-4ce4-be68-90b52a46df6a" providerId="ADAL" clId="{FF016FD7-28E9-4F32-AD2F-EAC96C6DF0C1}" dt="2024-11-14T11:24:15.366" v="13728"/>
          <ac:spMkLst>
            <pc:docMk/>
            <pc:sldMk cId="4244718625" sldId="307"/>
            <ac:spMk id="7" creationId="{7BC2CF6C-257A-B026-A4DD-D441B9D8FC7E}"/>
          </ac:spMkLst>
        </pc:spChg>
        <pc:spChg chg="add del mod">
          <ac:chgData name="Alison Barnes" userId="aa6150f5-b1c2-4ce4-be68-90b52a46df6a" providerId="ADAL" clId="{FF016FD7-28E9-4F32-AD2F-EAC96C6DF0C1}" dt="2024-11-18T15:19:55.574" v="17344"/>
          <ac:spMkLst>
            <pc:docMk/>
            <pc:sldMk cId="4244718625" sldId="307"/>
            <ac:spMk id="7" creationId="{F1779407-C907-E03F-2CA1-8B36EA4ADAD8}"/>
          </ac:spMkLst>
        </pc:spChg>
        <pc:spChg chg="add del mod">
          <ac:chgData name="Alison Barnes" userId="aa6150f5-b1c2-4ce4-be68-90b52a46df6a" providerId="ADAL" clId="{FF016FD7-28E9-4F32-AD2F-EAC96C6DF0C1}" dt="2024-11-14T11:24:57.773" v="14234"/>
          <ac:spMkLst>
            <pc:docMk/>
            <pc:sldMk cId="4244718625" sldId="307"/>
            <ac:spMk id="8" creationId="{55C00AAC-6641-12F0-6D65-4C3F0CD9321F}"/>
          </ac:spMkLst>
        </pc:spChg>
        <pc:spChg chg="add del mod">
          <ac:chgData name="Alison Barnes" userId="aa6150f5-b1c2-4ce4-be68-90b52a46df6a" providerId="ADAL" clId="{FF016FD7-28E9-4F32-AD2F-EAC96C6DF0C1}" dt="2024-11-11T16:38:23.718" v="8327"/>
          <ac:spMkLst>
            <pc:docMk/>
            <pc:sldMk cId="4244718625" sldId="307"/>
            <ac:spMk id="8" creationId="{826A5EB3-C2E3-274C-F786-CC9690790BFF}"/>
          </ac:spMkLst>
        </pc:spChg>
        <pc:spChg chg="add mod">
          <ac:chgData name="Alison Barnes" userId="aa6150f5-b1c2-4ce4-be68-90b52a46df6a" providerId="ADAL" clId="{FF016FD7-28E9-4F32-AD2F-EAC96C6DF0C1}" dt="2024-11-18T15:19:55.576" v="17345"/>
          <ac:spMkLst>
            <pc:docMk/>
            <pc:sldMk cId="4244718625" sldId="307"/>
            <ac:spMk id="8" creationId="{A74F21D8-AE41-3857-321F-411999EC93C0}"/>
          </ac:spMkLst>
        </pc:spChg>
        <pc:spChg chg="add del mod">
          <ac:chgData name="Alison Barnes" userId="aa6150f5-b1c2-4ce4-be68-90b52a46df6a" providerId="ADAL" clId="{FF016FD7-28E9-4F32-AD2F-EAC96C6DF0C1}" dt="2024-11-14T11:25:20.703" v="14726"/>
          <ac:spMkLst>
            <pc:docMk/>
            <pc:sldMk cId="4244718625" sldId="307"/>
            <ac:spMk id="9" creationId="{2609C031-8349-09A7-0697-9C7F5642608D}"/>
          </ac:spMkLst>
        </pc:spChg>
        <pc:spChg chg="add del mod">
          <ac:chgData name="Alison Barnes" userId="aa6150f5-b1c2-4ce4-be68-90b52a46df6a" providerId="ADAL" clId="{FF016FD7-28E9-4F32-AD2F-EAC96C6DF0C1}" dt="2024-11-11T16:39:21.372" v="8795"/>
          <ac:spMkLst>
            <pc:docMk/>
            <pc:sldMk cId="4244718625" sldId="307"/>
            <ac:spMk id="9" creationId="{408DB109-9784-5EFE-2786-D2FA09A3D319}"/>
          </ac:spMkLst>
        </pc:spChg>
        <pc:spChg chg="add del mod">
          <ac:chgData name="Alison Barnes" userId="aa6150f5-b1c2-4ce4-be68-90b52a46df6a" providerId="ADAL" clId="{FF016FD7-28E9-4F32-AD2F-EAC96C6DF0C1}" dt="2024-11-11T16:39:55.006" v="9221"/>
          <ac:spMkLst>
            <pc:docMk/>
            <pc:sldMk cId="4244718625" sldId="307"/>
            <ac:spMk id="10" creationId="{9D80CF8D-EB74-C856-D54F-A60DB98101C5}"/>
          </ac:spMkLst>
        </pc:spChg>
        <pc:spChg chg="add del mod">
          <ac:chgData name="Alison Barnes" userId="aa6150f5-b1c2-4ce4-be68-90b52a46df6a" providerId="ADAL" clId="{FF016FD7-28E9-4F32-AD2F-EAC96C6DF0C1}" dt="2024-11-14T12:35:07.426" v="15115"/>
          <ac:spMkLst>
            <pc:docMk/>
            <pc:sldMk cId="4244718625" sldId="307"/>
            <ac:spMk id="10" creationId="{D83BF4E8-61FB-9C71-EB12-1D4F03A3665D}"/>
          </ac:spMkLst>
        </pc:spChg>
        <pc:spChg chg="add del mod">
          <ac:chgData name="Alison Barnes" userId="aa6150f5-b1c2-4ce4-be68-90b52a46df6a" providerId="ADAL" clId="{FF016FD7-28E9-4F32-AD2F-EAC96C6DF0C1}" dt="2024-11-11T16:51:31.621" v="9735"/>
          <ac:spMkLst>
            <pc:docMk/>
            <pc:sldMk cId="4244718625" sldId="307"/>
            <ac:spMk id="11" creationId="{BA60A666-0135-4F83-BCE6-72801EFA6A8D}"/>
          </ac:spMkLst>
        </pc:spChg>
        <pc:spChg chg="add del mod">
          <ac:chgData name="Alison Barnes" userId="aa6150f5-b1c2-4ce4-be68-90b52a46df6a" providerId="ADAL" clId="{FF016FD7-28E9-4F32-AD2F-EAC96C6DF0C1}" dt="2024-11-14T12:35:28.144" v="15178"/>
          <ac:spMkLst>
            <pc:docMk/>
            <pc:sldMk cId="4244718625" sldId="307"/>
            <ac:spMk id="11" creationId="{E099E845-1BB2-BAD6-E194-22E3A15C0327}"/>
          </ac:spMkLst>
        </pc:spChg>
        <pc:spChg chg="add del mod">
          <ac:chgData name="Alison Barnes" userId="aa6150f5-b1c2-4ce4-be68-90b52a46df6a" providerId="ADAL" clId="{FF016FD7-28E9-4F32-AD2F-EAC96C6DF0C1}" dt="2024-11-11T16:53:12.749" v="10194"/>
          <ac:spMkLst>
            <pc:docMk/>
            <pc:sldMk cId="4244718625" sldId="307"/>
            <ac:spMk id="12" creationId="{70558FC1-9D80-2B63-7839-EF78397F884B}"/>
          </ac:spMkLst>
        </pc:spChg>
        <pc:spChg chg="add del mod">
          <ac:chgData name="Alison Barnes" userId="aa6150f5-b1c2-4ce4-be68-90b52a46df6a" providerId="ADAL" clId="{FF016FD7-28E9-4F32-AD2F-EAC96C6DF0C1}" dt="2024-11-15T11:29:09.103" v="16734"/>
          <ac:spMkLst>
            <pc:docMk/>
            <pc:sldMk cId="4244718625" sldId="307"/>
            <ac:spMk id="12" creationId="{F1589BF0-637A-6A88-8BAC-3B16C53869B0}"/>
          </ac:spMkLst>
        </pc:spChg>
        <pc:spChg chg="add del mod">
          <ac:chgData name="Alison Barnes" userId="aa6150f5-b1c2-4ce4-be68-90b52a46df6a" providerId="ADAL" clId="{FF016FD7-28E9-4F32-AD2F-EAC96C6DF0C1}" dt="2024-11-11T16:56:11.809" v="10624"/>
          <ac:spMkLst>
            <pc:docMk/>
            <pc:sldMk cId="4244718625" sldId="307"/>
            <ac:spMk id="13" creationId="{8FC3B590-52B1-74BF-AA80-505F9A614160}"/>
          </ac:spMkLst>
        </pc:spChg>
        <pc:spChg chg="add del mod">
          <ac:chgData name="Alison Barnes" userId="aa6150f5-b1c2-4ce4-be68-90b52a46df6a" providerId="ADAL" clId="{FF016FD7-28E9-4F32-AD2F-EAC96C6DF0C1}" dt="2024-11-13T10:00:41.585" v="12240"/>
          <ac:spMkLst>
            <pc:docMk/>
            <pc:sldMk cId="4244718625" sldId="307"/>
            <ac:spMk id="14" creationId="{0F30F359-C673-95D9-E7F7-BBBA288D9C56}"/>
          </ac:spMkLst>
        </pc:spChg>
      </pc:sldChg>
      <pc:sldChg chg="addSp delSp modSp add mod modAnim">
        <pc:chgData name="Alison Barnes" userId="aa6150f5-b1c2-4ce4-be68-90b52a46df6a" providerId="ADAL" clId="{FF016FD7-28E9-4F32-AD2F-EAC96C6DF0C1}" dt="2024-11-19T10:33:23.245" v="17539" actId="20577"/>
        <pc:sldMkLst>
          <pc:docMk/>
          <pc:sldMk cId="2308242500" sldId="308"/>
        </pc:sldMkLst>
        <pc:spChg chg="mod">
          <ac:chgData name="Alison Barnes" userId="aa6150f5-b1c2-4ce4-be68-90b52a46df6a" providerId="ADAL" clId="{FF016FD7-28E9-4F32-AD2F-EAC96C6DF0C1}" dt="2024-11-14T11:22:56.910" v="12785" actId="20577"/>
          <ac:spMkLst>
            <pc:docMk/>
            <pc:sldMk cId="2308242500" sldId="308"/>
            <ac:spMk id="2" creationId="{C408902D-099D-A5B3-1742-B10994E82F35}"/>
          </ac:spMkLst>
        </pc:spChg>
        <pc:spChg chg="mod">
          <ac:chgData name="Alison Barnes" userId="aa6150f5-b1c2-4ce4-be68-90b52a46df6a" providerId="ADAL" clId="{FF016FD7-28E9-4F32-AD2F-EAC96C6DF0C1}" dt="2024-11-19T10:33:23.245" v="17539" actId="20577"/>
          <ac:spMkLst>
            <pc:docMk/>
            <pc:sldMk cId="2308242500" sldId="308"/>
            <ac:spMk id="4" creationId="{8B115048-0D39-13E3-C288-6392BC242DBA}"/>
          </ac:spMkLst>
        </pc:spChg>
        <pc:spChg chg="add del mod">
          <ac:chgData name="Alison Barnes" userId="aa6150f5-b1c2-4ce4-be68-90b52a46df6a" providerId="ADAL" clId="{FF016FD7-28E9-4F32-AD2F-EAC96C6DF0C1}" dt="2024-11-15T11:37:36.386" v="17279"/>
          <ac:spMkLst>
            <pc:docMk/>
            <pc:sldMk cId="2308242500" sldId="308"/>
            <ac:spMk id="5" creationId="{7A05BBD6-C4A0-FF3D-0477-BA4A1D1814D2}"/>
          </ac:spMkLst>
        </pc:spChg>
        <pc:spChg chg="add del mod">
          <ac:chgData name="Alison Barnes" userId="aa6150f5-b1c2-4ce4-be68-90b52a46df6a" providerId="ADAL" clId="{FF016FD7-28E9-4F32-AD2F-EAC96C6DF0C1}" dt="2024-11-14T11:23:23.732" v="13261"/>
          <ac:spMkLst>
            <pc:docMk/>
            <pc:sldMk cId="2308242500" sldId="308"/>
            <ac:spMk id="5" creationId="{B8BA9594-5E2F-BFA2-0A6D-8FF4FAD3DFCF}"/>
          </ac:spMkLst>
        </pc:spChg>
        <pc:spChg chg="add del mod">
          <ac:chgData name="Alison Barnes" userId="aa6150f5-b1c2-4ce4-be68-90b52a46df6a" providerId="ADAL" clId="{FF016FD7-28E9-4F32-AD2F-EAC96C6DF0C1}" dt="2024-11-18T15:19:55.684" v="17372"/>
          <ac:spMkLst>
            <pc:docMk/>
            <pc:sldMk cId="2308242500" sldId="308"/>
            <ac:spMk id="7" creationId="{42E4FCA6-CF20-1A34-C552-80E988557564}"/>
          </ac:spMkLst>
        </pc:spChg>
        <pc:spChg chg="add del mod">
          <ac:chgData name="Alison Barnes" userId="aa6150f5-b1c2-4ce4-be68-90b52a46df6a" providerId="ADAL" clId="{FF016FD7-28E9-4F32-AD2F-EAC96C6DF0C1}" dt="2024-11-14T11:24:15.470" v="13756"/>
          <ac:spMkLst>
            <pc:docMk/>
            <pc:sldMk cId="2308242500" sldId="308"/>
            <ac:spMk id="7" creationId="{68F2C7E7-3AF7-D130-C567-35888374BF0A}"/>
          </ac:spMkLst>
        </pc:spChg>
        <pc:spChg chg="del">
          <ac:chgData name="Alison Barnes" userId="aa6150f5-b1c2-4ce4-be68-90b52a46df6a" providerId="ADAL" clId="{FF016FD7-28E9-4F32-AD2F-EAC96C6DF0C1}" dt="2024-11-11T16:06:48.262" v="7301"/>
          <ac:spMkLst>
            <pc:docMk/>
            <pc:sldMk cId="2308242500" sldId="308"/>
            <ac:spMk id="7" creationId="{7F542712-7401-BFE7-A2A7-F80DFB0A1244}"/>
          </ac:spMkLst>
        </pc:spChg>
        <pc:spChg chg="add del mod">
          <ac:chgData name="Alison Barnes" userId="aa6150f5-b1c2-4ce4-be68-90b52a46df6a" providerId="ADAL" clId="{FF016FD7-28E9-4F32-AD2F-EAC96C6DF0C1}" dt="2024-11-14T11:24:57.891" v="14262"/>
          <ac:spMkLst>
            <pc:docMk/>
            <pc:sldMk cId="2308242500" sldId="308"/>
            <ac:spMk id="8" creationId="{94DD9D18-0AA7-5D5C-8EF0-161AE5D7C62E}"/>
          </ac:spMkLst>
        </pc:spChg>
        <pc:spChg chg="add mod">
          <ac:chgData name="Alison Barnes" userId="aa6150f5-b1c2-4ce4-be68-90b52a46df6a" providerId="ADAL" clId="{FF016FD7-28E9-4F32-AD2F-EAC96C6DF0C1}" dt="2024-11-18T15:19:55.684" v="17373"/>
          <ac:spMkLst>
            <pc:docMk/>
            <pc:sldMk cId="2308242500" sldId="308"/>
            <ac:spMk id="8" creationId="{AB8D1342-E9C5-E53B-A311-B021C9DC5F5F}"/>
          </ac:spMkLst>
        </pc:spChg>
        <pc:spChg chg="add del">
          <ac:chgData name="Alison Barnes" userId="aa6150f5-b1c2-4ce4-be68-90b52a46df6a" providerId="ADAL" clId="{FF016FD7-28E9-4F32-AD2F-EAC96C6DF0C1}" dt="2024-11-11T15:46:12.229" v="6282" actId="11529"/>
          <ac:spMkLst>
            <pc:docMk/>
            <pc:sldMk cId="2308242500" sldId="308"/>
            <ac:spMk id="9" creationId="{33BE74A3-22C5-BD6A-8328-0A2D0BD02DA8}"/>
          </ac:spMkLst>
        </pc:spChg>
        <pc:spChg chg="add del mod">
          <ac:chgData name="Alison Barnes" userId="aa6150f5-b1c2-4ce4-be68-90b52a46df6a" providerId="ADAL" clId="{FF016FD7-28E9-4F32-AD2F-EAC96C6DF0C1}" dt="2024-11-14T11:25:20.803" v="14754"/>
          <ac:spMkLst>
            <pc:docMk/>
            <pc:sldMk cId="2308242500" sldId="308"/>
            <ac:spMk id="9" creationId="{9971540E-E98B-5F56-67A5-C19FC2910CBC}"/>
          </ac:spMkLst>
        </pc:spChg>
        <pc:spChg chg="add del mod">
          <ac:chgData name="Alison Barnes" userId="aa6150f5-b1c2-4ce4-be68-90b52a46df6a" providerId="ADAL" clId="{FF016FD7-28E9-4F32-AD2F-EAC96C6DF0C1}" dt="2024-11-14T12:35:07.544" v="15143"/>
          <ac:spMkLst>
            <pc:docMk/>
            <pc:sldMk cId="2308242500" sldId="308"/>
            <ac:spMk id="10" creationId="{CFF35AFA-A209-66E4-6504-7CF006DE2C36}"/>
          </ac:spMkLst>
        </pc:spChg>
        <pc:spChg chg="add del mod">
          <ac:chgData name="Alison Barnes" userId="aa6150f5-b1c2-4ce4-be68-90b52a46df6a" providerId="ADAL" clId="{FF016FD7-28E9-4F32-AD2F-EAC96C6DF0C1}" dt="2024-11-14T12:35:28.325" v="15206"/>
          <ac:spMkLst>
            <pc:docMk/>
            <pc:sldMk cId="2308242500" sldId="308"/>
            <ac:spMk id="11" creationId="{B3D1A5BE-7530-3E88-8A18-F72593154C3C}"/>
          </ac:spMkLst>
        </pc:spChg>
        <pc:spChg chg="add del mod">
          <ac:chgData name="Alison Barnes" userId="aa6150f5-b1c2-4ce4-be68-90b52a46df6a" providerId="ADAL" clId="{FF016FD7-28E9-4F32-AD2F-EAC96C6DF0C1}" dt="2024-11-15T11:29:09.209" v="16762"/>
          <ac:spMkLst>
            <pc:docMk/>
            <pc:sldMk cId="2308242500" sldId="308"/>
            <ac:spMk id="12" creationId="{B6C7D9F0-A5FD-2CAC-35DD-923F4A717E05}"/>
          </ac:spMkLst>
        </pc:spChg>
        <pc:spChg chg="add del">
          <ac:chgData name="Alison Barnes" userId="aa6150f5-b1c2-4ce4-be68-90b52a46df6a" providerId="ADAL" clId="{FF016FD7-28E9-4F32-AD2F-EAC96C6DF0C1}" dt="2024-11-11T15:48:24.956" v="6299" actId="11529"/>
          <ac:spMkLst>
            <pc:docMk/>
            <pc:sldMk cId="2308242500" sldId="308"/>
            <ac:spMk id="14" creationId="{F18A6334-0BDD-496E-C513-17F8C4C98C43}"/>
          </ac:spMkLst>
        </pc:spChg>
        <pc:spChg chg="add mod">
          <ac:chgData name="Alison Barnes" userId="aa6150f5-b1c2-4ce4-be68-90b52a46df6a" providerId="ADAL" clId="{FF016FD7-28E9-4F32-AD2F-EAC96C6DF0C1}" dt="2024-11-11T17:15:58.765" v="10652" actId="1076"/>
          <ac:spMkLst>
            <pc:docMk/>
            <pc:sldMk cId="2308242500" sldId="308"/>
            <ac:spMk id="15" creationId="{7CB00A3B-0EB3-0D9A-FBE5-B0FD0EAB4D16}"/>
          </ac:spMkLst>
        </pc:spChg>
        <pc:spChg chg="add del mod">
          <ac:chgData name="Alison Barnes" userId="aa6150f5-b1c2-4ce4-be68-90b52a46df6a" providerId="ADAL" clId="{FF016FD7-28E9-4F32-AD2F-EAC96C6DF0C1}" dt="2024-11-11T16:21:23.972" v="7762"/>
          <ac:spMkLst>
            <pc:docMk/>
            <pc:sldMk cId="2308242500" sldId="308"/>
            <ac:spMk id="16" creationId="{0702A0B4-2870-3C25-7E10-253F188904C3}"/>
          </ac:spMkLst>
        </pc:spChg>
        <pc:spChg chg="add del mod">
          <ac:chgData name="Alison Barnes" userId="aa6150f5-b1c2-4ce4-be68-90b52a46df6a" providerId="ADAL" clId="{FF016FD7-28E9-4F32-AD2F-EAC96C6DF0C1}" dt="2024-11-11T16:38:23.796" v="8349"/>
          <ac:spMkLst>
            <pc:docMk/>
            <pc:sldMk cId="2308242500" sldId="308"/>
            <ac:spMk id="17" creationId="{F830E9BB-4F54-C876-638D-DCE2FE059238}"/>
          </ac:spMkLst>
        </pc:spChg>
        <pc:spChg chg="add del mod">
          <ac:chgData name="Alison Barnes" userId="aa6150f5-b1c2-4ce4-be68-90b52a46df6a" providerId="ADAL" clId="{FF016FD7-28E9-4F32-AD2F-EAC96C6DF0C1}" dt="2024-11-11T16:39:21.473" v="8817"/>
          <ac:spMkLst>
            <pc:docMk/>
            <pc:sldMk cId="2308242500" sldId="308"/>
            <ac:spMk id="18" creationId="{3057D450-DD7F-4099-61F4-043D02B02D73}"/>
          </ac:spMkLst>
        </pc:spChg>
        <pc:spChg chg="add del mod">
          <ac:chgData name="Alison Barnes" userId="aa6150f5-b1c2-4ce4-be68-90b52a46df6a" providerId="ADAL" clId="{FF016FD7-28E9-4F32-AD2F-EAC96C6DF0C1}" dt="2024-11-11T16:39:55.090" v="9243"/>
          <ac:spMkLst>
            <pc:docMk/>
            <pc:sldMk cId="2308242500" sldId="308"/>
            <ac:spMk id="19" creationId="{FF000B63-5928-1850-2D11-E385C77165CD}"/>
          </ac:spMkLst>
        </pc:spChg>
        <pc:spChg chg="add del mod">
          <ac:chgData name="Alison Barnes" userId="aa6150f5-b1c2-4ce4-be68-90b52a46df6a" providerId="ADAL" clId="{FF016FD7-28E9-4F32-AD2F-EAC96C6DF0C1}" dt="2024-11-11T16:51:31.707" v="9757"/>
          <ac:spMkLst>
            <pc:docMk/>
            <pc:sldMk cId="2308242500" sldId="308"/>
            <ac:spMk id="20" creationId="{52278269-1C70-70DB-1D4A-9DB572CA9746}"/>
          </ac:spMkLst>
        </pc:spChg>
        <pc:spChg chg="add del mod">
          <ac:chgData name="Alison Barnes" userId="aa6150f5-b1c2-4ce4-be68-90b52a46df6a" providerId="ADAL" clId="{FF016FD7-28E9-4F32-AD2F-EAC96C6DF0C1}" dt="2024-11-11T16:53:12.844" v="10216"/>
          <ac:spMkLst>
            <pc:docMk/>
            <pc:sldMk cId="2308242500" sldId="308"/>
            <ac:spMk id="21" creationId="{03392032-47A8-612C-8CEE-33E67058AAEE}"/>
          </ac:spMkLst>
        </pc:spChg>
        <pc:spChg chg="add del mod">
          <ac:chgData name="Alison Barnes" userId="aa6150f5-b1c2-4ce4-be68-90b52a46df6a" providerId="ADAL" clId="{FF016FD7-28E9-4F32-AD2F-EAC96C6DF0C1}" dt="2024-11-11T16:56:11.891" v="10646"/>
          <ac:spMkLst>
            <pc:docMk/>
            <pc:sldMk cId="2308242500" sldId="308"/>
            <ac:spMk id="22" creationId="{9D6E8B36-A3E6-440C-9F6C-7199F2AAF5C7}"/>
          </ac:spMkLst>
        </pc:spChg>
        <pc:spChg chg="add del mod">
          <ac:chgData name="Alison Barnes" userId="aa6150f5-b1c2-4ce4-be68-90b52a46df6a" providerId="ADAL" clId="{FF016FD7-28E9-4F32-AD2F-EAC96C6DF0C1}" dt="2024-11-13T10:00:41.681" v="12262"/>
          <ac:spMkLst>
            <pc:docMk/>
            <pc:sldMk cId="2308242500" sldId="308"/>
            <ac:spMk id="23" creationId="{81EB01B7-3CB4-3B5A-BE64-7A27D911115A}"/>
          </ac:spMkLst>
        </pc:spChg>
        <pc:cxnChg chg="add del mod">
          <ac:chgData name="Alison Barnes" userId="aa6150f5-b1c2-4ce4-be68-90b52a46df6a" providerId="ADAL" clId="{FF016FD7-28E9-4F32-AD2F-EAC96C6DF0C1}" dt="2024-11-11T15:49:37.808" v="6302" actId="478"/>
          <ac:cxnSpMkLst>
            <pc:docMk/>
            <pc:sldMk cId="2308242500" sldId="308"/>
            <ac:cxnSpMk id="8" creationId="{3FEA37FD-CC63-8758-B295-E3AFDB8C853B}"/>
          </ac:cxnSpMkLst>
        </pc:cxnChg>
      </pc:sldChg>
      <pc:sldChg chg="addSp delSp modSp add mod ord modAnim modNotes modNotesTx">
        <pc:chgData name="Alison Barnes" userId="aa6150f5-b1c2-4ce4-be68-90b52a46df6a" providerId="ADAL" clId="{FF016FD7-28E9-4F32-AD2F-EAC96C6DF0C1}" dt="2024-11-20T07:18:26.916" v="17593" actId="6549"/>
        <pc:sldMkLst>
          <pc:docMk/>
          <pc:sldMk cId="1103334306" sldId="309"/>
        </pc:sldMkLst>
        <pc:spChg chg="mod">
          <ac:chgData name="Alison Barnes" userId="aa6150f5-b1c2-4ce4-be68-90b52a46df6a" providerId="ADAL" clId="{FF016FD7-28E9-4F32-AD2F-EAC96C6DF0C1}" dt="2024-11-14T11:21:48.133" v="12760" actId="20577"/>
          <ac:spMkLst>
            <pc:docMk/>
            <pc:sldMk cId="1103334306" sldId="309"/>
            <ac:spMk id="2" creationId="{472375BA-1235-9E48-CDEE-22168B53E41B}"/>
          </ac:spMkLst>
        </pc:spChg>
        <pc:spChg chg="mod">
          <ac:chgData name="Alison Barnes" userId="aa6150f5-b1c2-4ce4-be68-90b52a46df6a" providerId="ADAL" clId="{FF016FD7-28E9-4F32-AD2F-EAC96C6DF0C1}" dt="2024-11-18T11:29:33.669" v="17304" actId="20577"/>
          <ac:spMkLst>
            <pc:docMk/>
            <pc:sldMk cId="1103334306" sldId="309"/>
            <ac:spMk id="4" creationId="{CC7A46EF-7CB3-B7CD-0F49-4CDAB3103B27}"/>
          </ac:spMkLst>
        </pc:spChg>
        <pc:spChg chg="add del mod">
          <ac:chgData name="Alison Barnes" userId="aa6150f5-b1c2-4ce4-be68-90b52a46df6a" providerId="ADAL" clId="{FF016FD7-28E9-4F32-AD2F-EAC96C6DF0C1}" dt="2024-11-15T11:37:36.289" v="17253"/>
          <ac:spMkLst>
            <pc:docMk/>
            <pc:sldMk cId="1103334306" sldId="309"/>
            <ac:spMk id="5" creationId="{42D1ECDF-967E-C900-B0C2-E036112090B4}"/>
          </ac:spMkLst>
        </pc:spChg>
        <pc:spChg chg="add del mod">
          <ac:chgData name="Alison Barnes" userId="aa6150f5-b1c2-4ce4-be68-90b52a46df6a" providerId="ADAL" clId="{FF016FD7-28E9-4F32-AD2F-EAC96C6DF0C1}" dt="2024-11-14T11:23:23.599" v="13235"/>
          <ac:spMkLst>
            <pc:docMk/>
            <pc:sldMk cId="1103334306" sldId="309"/>
            <ac:spMk id="5" creationId="{7666DDBE-C970-1F59-422C-157B3638FEE8}"/>
          </ac:spMkLst>
        </pc:spChg>
        <pc:spChg chg="add del mod">
          <ac:chgData name="Alison Barnes" userId="aa6150f5-b1c2-4ce4-be68-90b52a46df6a" providerId="ADAL" clId="{FF016FD7-28E9-4F32-AD2F-EAC96C6DF0C1}" dt="2024-11-18T15:19:55.583" v="17346"/>
          <ac:spMkLst>
            <pc:docMk/>
            <pc:sldMk cId="1103334306" sldId="309"/>
            <ac:spMk id="7" creationId="{43B1760D-83EB-2054-55CD-526C4CEB8329}"/>
          </ac:spMkLst>
        </pc:spChg>
        <pc:spChg chg="add del mod">
          <ac:chgData name="Alison Barnes" userId="aa6150f5-b1c2-4ce4-be68-90b52a46df6a" providerId="ADAL" clId="{FF016FD7-28E9-4F32-AD2F-EAC96C6DF0C1}" dt="2024-11-14T11:24:15.375" v="13730"/>
          <ac:spMkLst>
            <pc:docMk/>
            <pc:sldMk cId="1103334306" sldId="309"/>
            <ac:spMk id="7" creationId="{BECF44AC-940D-1B8F-276B-132ADBE63269}"/>
          </ac:spMkLst>
        </pc:spChg>
        <pc:spChg chg="del">
          <ac:chgData name="Alison Barnes" userId="aa6150f5-b1c2-4ce4-be68-90b52a46df6a" providerId="ADAL" clId="{FF016FD7-28E9-4F32-AD2F-EAC96C6DF0C1}" dt="2024-11-11T16:06:48.178" v="7281"/>
          <ac:spMkLst>
            <pc:docMk/>
            <pc:sldMk cId="1103334306" sldId="309"/>
            <ac:spMk id="7" creationId="{E529DC43-AA50-0F61-EDF7-2F9F356AA132}"/>
          </ac:spMkLst>
        </pc:spChg>
        <pc:spChg chg="add mod">
          <ac:chgData name="Alison Barnes" userId="aa6150f5-b1c2-4ce4-be68-90b52a46df6a" providerId="ADAL" clId="{FF016FD7-28E9-4F32-AD2F-EAC96C6DF0C1}" dt="2024-11-18T15:19:55.584" v="17347"/>
          <ac:spMkLst>
            <pc:docMk/>
            <pc:sldMk cId="1103334306" sldId="309"/>
            <ac:spMk id="8" creationId="{869E35A2-36B6-F4B2-141D-105FBB2F16BE}"/>
          </ac:spMkLst>
        </pc:spChg>
        <pc:spChg chg="add del mod">
          <ac:chgData name="Alison Barnes" userId="aa6150f5-b1c2-4ce4-be68-90b52a46df6a" providerId="ADAL" clId="{FF016FD7-28E9-4F32-AD2F-EAC96C6DF0C1}" dt="2024-11-14T11:24:57.783" v="14236"/>
          <ac:spMkLst>
            <pc:docMk/>
            <pc:sldMk cId="1103334306" sldId="309"/>
            <ac:spMk id="8" creationId="{A0426501-4136-6D82-5244-7C21F1124A4E}"/>
          </ac:spMkLst>
        </pc:spChg>
        <pc:spChg chg="add del">
          <ac:chgData name="Alison Barnes" userId="aa6150f5-b1c2-4ce4-be68-90b52a46df6a" providerId="ADAL" clId="{FF016FD7-28E9-4F32-AD2F-EAC96C6DF0C1}" dt="2024-11-11T12:01:28.389" v="5371" actId="22"/>
          <ac:spMkLst>
            <pc:docMk/>
            <pc:sldMk cId="1103334306" sldId="309"/>
            <ac:spMk id="8" creationId="{D3FC8119-5F59-9E8A-315A-6D3A4DBA2C0B}"/>
          </ac:spMkLst>
        </pc:spChg>
        <pc:spChg chg="add del mod">
          <ac:chgData name="Alison Barnes" userId="aa6150f5-b1c2-4ce4-be68-90b52a46df6a" providerId="ADAL" clId="{FF016FD7-28E9-4F32-AD2F-EAC96C6DF0C1}" dt="2024-11-14T11:25:20.709" v="14728"/>
          <ac:spMkLst>
            <pc:docMk/>
            <pc:sldMk cId="1103334306" sldId="309"/>
            <ac:spMk id="9" creationId="{12F9087C-C7D4-3D6D-F3BA-7622C106A032}"/>
          </ac:spMkLst>
        </pc:spChg>
        <pc:spChg chg="add del mod">
          <ac:chgData name="Alison Barnes" userId="aa6150f5-b1c2-4ce4-be68-90b52a46df6a" providerId="ADAL" clId="{FF016FD7-28E9-4F32-AD2F-EAC96C6DF0C1}" dt="2024-11-11T16:21:23.898" v="7742"/>
          <ac:spMkLst>
            <pc:docMk/>
            <pc:sldMk cId="1103334306" sldId="309"/>
            <ac:spMk id="9" creationId="{32B83924-53A3-9E9A-C4F4-AC5E33895F3D}"/>
          </ac:spMkLst>
        </pc:spChg>
        <pc:spChg chg="add del mod">
          <ac:chgData name="Alison Barnes" userId="aa6150f5-b1c2-4ce4-be68-90b52a46df6a" providerId="ADAL" clId="{FF016FD7-28E9-4F32-AD2F-EAC96C6DF0C1}" dt="2024-11-11T16:38:23.725" v="8329"/>
          <ac:spMkLst>
            <pc:docMk/>
            <pc:sldMk cId="1103334306" sldId="309"/>
            <ac:spMk id="10" creationId="{4939022C-1C39-2624-27E3-5FF6A3FE78E2}"/>
          </ac:spMkLst>
        </pc:spChg>
        <pc:spChg chg="add del mod">
          <ac:chgData name="Alison Barnes" userId="aa6150f5-b1c2-4ce4-be68-90b52a46df6a" providerId="ADAL" clId="{FF016FD7-28E9-4F32-AD2F-EAC96C6DF0C1}" dt="2024-11-14T12:35:07.435" v="15117"/>
          <ac:spMkLst>
            <pc:docMk/>
            <pc:sldMk cId="1103334306" sldId="309"/>
            <ac:spMk id="10" creationId="{CBA29EC0-7995-135C-2FD5-C69B69079A30}"/>
          </ac:spMkLst>
        </pc:spChg>
        <pc:spChg chg="add del mod">
          <ac:chgData name="Alison Barnes" userId="aa6150f5-b1c2-4ce4-be68-90b52a46df6a" providerId="ADAL" clId="{FF016FD7-28E9-4F32-AD2F-EAC96C6DF0C1}" dt="2024-11-14T12:35:28.151" v="15180"/>
          <ac:spMkLst>
            <pc:docMk/>
            <pc:sldMk cId="1103334306" sldId="309"/>
            <ac:spMk id="11" creationId="{5C742981-5566-C9DB-AB46-0032E72909B0}"/>
          </ac:spMkLst>
        </pc:spChg>
        <pc:spChg chg="add del mod">
          <ac:chgData name="Alison Barnes" userId="aa6150f5-b1c2-4ce4-be68-90b52a46df6a" providerId="ADAL" clId="{FF016FD7-28E9-4F32-AD2F-EAC96C6DF0C1}" dt="2024-11-11T16:39:21.382" v="8797"/>
          <ac:spMkLst>
            <pc:docMk/>
            <pc:sldMk cId="1103334306" sldId="309"/>
            <ac:spMk id="11" creationId="{BB5A9340-2485-DEB3-5CB1-C2EAE3912AF0}"/>
          </ac:spMkLst>
        </pc:spChg>
        <pc:spChg chg="add del mod">
          <ac:chgData name="Alison Barnes" userId="aa6150f5-b1c2-4ce4-be68-90b52a46df6a" providerId="ADAL" clId="{FF016FD7-28E9-4F32-AD2F-EAC96C6DF0C1}" dt="2024-11-11T16:39:55.013" v="9223"/>
          <ac:spMkLst>
            <pc:docMk/>
            <pc:sldMk cId="1103334306" sldId="309"/>
            <ac:spMk id="12" creationId="{383DF831-55B1-F865-C598-31AD2599B90A}"/>
          </ac:spMkLst>
        </pc:spChg>
        <pc:spChg chg="add del mod">
          <ac:chgData name="Alison Barnes" userId="aa6150f5-b1c2-4ce4-be68-90b52a46df6a" providerId="ADAL" clId="{FF016FD7-28E9-4F32-AD2F-EAC96C6DF0C1}" dt="2024-11-15T11:29:09.112" v="16736"/>
          <ac:spMkLst>
            <pc:docMk/>
            <pc:sldMk cId="1103334306" sldId="309"/>
            <ac:spMk id="12" creationId="{76239BF9-C66D-75F9-E8E6-D67E309B3F39}"/>
          </ac:spMkLst>
        </pc:spChg>
        <pc:spChg chg="add del mod">
          <ac:chgData name="Alison Barnes" userId="aa6150f5-b1c2-4ce4-be68-90b52a46df6a" providerId="ADAL" clId="{FF016FD7-28E9-4F32-AD2F-EAC96C6DF0C1}" dt="2024-11-11T16:51:31.629" v="9737"/>
          <ac:spMkLst>
            <pc:docMk/>
            <pc:sldMk cId="1103334306" sldId="309"/>
            <ac:spMk id="13" creationId="{5C772FD4-2572-6530-3242-B0F76E2E681F}"/>
          </ac:spMkLst>
        </pc:spChg>
        <pc:spChg chg="add del mod">
          <ac:chgData name="Alison Barnes" userId="aa6150f5-b1c2-4ce4-be68-90b52a46df6a" providerId="ADAL" clId="{FF016FD7-28E9-4F32-AD2F-EAC96C6DF0C1}" dt="2024-11-11T16:53:12.757" v="10196"/>
          <ac:spMkLst>
            <pc:docMk/>
            <pc:sldMk cId="1103334306" sldId="309"/>
            <ac:spMk id="14" creationId="{734020E1-ACAF-E504-93F7-706F3DD6E99B}"/>
          </ac:spMkLst>
        </pc:spChg>
        <pc:spChg chg="add del mod">
          <ac:chgData name="Alison Barnes" userId="aa6150f5-b1c2-4ce4-be68-90b52a46df6a" providerId="ADAL" clId="{FF016FD7-28E9-4F32-AD2F-EAC96C6DF0C1}" dt="2024-11-11T16:56:11.818" v="10626"/>
          <ac:spMkLst>
            <pc:docMk/>
            <pc:sldMk cId="1103334306" sldId="309"/>
            <ac:spMk id="15" creationId="{389F957E-64A0-D31B-C23A-387D9DE43215}"/>
          </ac:spMkLst>
        </pc:spChg>
        <pc:spChg chg="add del mod">
          <ac:chgData name="Alison Barnes" userId="aa6150f5-b1c2-4ce4-be68-90b52a46df6a" providerId="ADAL" clId="{FF016FD7-28E9-4F32-AD2F-EAC96C6DF0C1}" dt="2024-11-13T10:00:41.595" v="12242"/>
          <ac:spMkLst>
            <pc:docMk/>
            <pc:sldMk cId="1103334306" sldId="309"/>
            <ac:spMk id="16" creationId="{99C972EE-E4DC-44EA-9470-D836DA9E4B06}"/>
          </ac:spMkLst>
        </pc:spChg>
      </pc:sldChg>
      <pc:sldChg chg="addSp delSp modSp add mod modAnim modNotes">
        <pc:chgData name="Alison Barnes" userId="aa6150f5-b1c2-4ce4-be68-90b52a46df6a" providerId="ADAL" clId="{FF016FD7-28E9-4F32-AD2F-EAC96C6DF0C1}" dt="2024-11-20T07:18:11.479" v="17590" actId="6549"/>
        <pc:sldMkLst>
          <pc:docMk/>
          <pc:sldMk cId="2035922917" sldId="310"/>
        </pc:sldMkLst>
        <pc:spChg chg="mod">
          <ac:chgData name="Alison Barnes" userId="aa6150f5-b1c2-4ce4-be68-90b52a46df6a" providerId="ADAL" clId="{FF016FD7-28E9-4F32-AD2F-EAC96C6DF0C1}" dt="2024-11-13T08:44:11.146" v="10748" actId="20577"/>
          <ac:spMkLst>
            <pc:docMk/>
            <pc:sldMk cId="2035922917" sldId="310"/>
            <ac:spMk id="2" creationId="{699F9D78-C90E-619E-18D9-D3FE63A58937}"/>
          </ac:spMkLst>
        </pc:spChg>
        <pc:spChg chg="mod">
          <ac:chgData name="Alison Barnes" userId="aa6150f5-b1c2-4ce4-be68-90b52a46df6a" providerId="ADAL" clId="{FF016FD7-28E9-4F32-AD2F-EAC96C6DF0C1}" dt="2024-11-13T12:41:13.225" v="12311" actId="6549"/>
          <ac:spMkLst>
            <pc:docMk/>
            <pc:sldMk cId="2035922917" sldId="310"/>
            <ac:spMk id="4" creationId="{3C29F479-FB75-74A0-5745-3338D20E1515}"/>
          </ac:spMkLst>
        </pc:spChg>
        <pc:spChg chg="add del mod">
          <ac:chgData name="Alison Barnes" userId="aa6150f5-b1c2-4ce4-be68-90b52a46df6a" providerId="ADAL" clId="{FF016FD7-28E9-4F32-AD2F-EAC96C6DF0C1}" dt="2024-11-15T11:37:36.264" v="17247"/>
          <ac:spMkLst>
            <pc:docMk/>
            <pc:sldMk cId="2035922917" sldId="310"/>
            <ac:spMk id="5" creationId="{5499561F-7CB8-EBDC-9AB8-A62590A89DFE}"/>
          </ac:spMkLst>
        </pc:spChg>
        <pc:spChg chg="add del mod">
          <ac:chgData name="Alison Barnes" userId="aa6150f5-b1c2-4ce4-be68-90b52a46df6a" providerId="ADAL" clId="{FF016FD7-28E9-4F32-AD2F-EAC96C6DF0C1}" dt="2024-11-14T11:23:23.559" v="13229"/>
          <ac:spMkLst>
            <pc:docMk/>
            <pc:sldMk cId="2035922917" sldId="310"/>
            <ac:spMk id="5" creationId="{F985AEF6-7935-1E94-3427-AFAFEE714DE1}"/>
          </ac:spMkLst>
        </pc:spChg>
        <pc:spChg chg="add del mod">
          <ac:chgData name="Alison Barnes" userId="aa6150f5-b1c2-4ce4-be68-90b52a46df6a" providerId="ADAL" clId="{FF016FD7-28E9-4F32-AD2F-EAC96C6DF0C1}" dt="2024-11-18T15:19:55.558" v="17340"/>
          <ac:spMkLst>
            <pc:docMk/>
            <pc:sldMk cId="2035922917" sldId="310"/>
            <ac:spMk id="7" creationId="{89574FA9-D59E-90CF-D4AD-DB54B1B55B3D}"/>
          </ac:spMkLst>
        </pc:spChg>
        <pc:spChg chg="add del mod">
          <ac:chgData name="Alison Barnes" userId="aa6150f5-b1c2-4ce4-be68-90b52a46df6a" providerId="ADAL" clId="{FF016FD7-28E9-4F32-AD2F-EAC96C6DF0C1}" dt="2024-11-14T11:24:15.352" v="13724"/>
          <ac:spMkLst>
            <pc:docMk/>
            <pc:sldMk cId="2035922917" sldId="310"/>
            <ac:spMk id="7" creationId="{999147EB-FCD3-14A2-4212-7AF3B8395EE4}"/>
          </ac:spMkLst>
        </pc:spChg>
        <pc:spChg chg="add mod">
          <ac:chgData name="Alison Barnes" userId="aa6150f5-b1c2-4ce4-be68-90b52a46df6a" providerId="ADAL" clId="{FF016FD7-28E9-4F32-AD2F-EAC96C6DF0C1}" dt="2024-11-18T15:19:55.559" v="17341"/>
          <ac:spMkLst>
            <pc:docMk/>
            <pc:sldMk cId="2035922917" sldId="310"/>
            <ac:spMk id="8" creationId="{11550A37-BC64-2084-B1E8-9E12589E50B5}"/>
          </ac:spMkLst>
        </pc:spChg>
        <pc:spChg chg="add del mod">
          <ac:chgData name="Alison Barnes" userId="aa6150f5-b1c2-4ce4-be68-90b52a46df6a" providerId="ADAL" clId="{FF016FD7-28E9-4F32-AD2F-EAC96C6DF0C1}" dt="2024-11-14T11:24:57.751" v="14230"/>
          <ac:spMkLst>
            <pc:docMk/>
            <pc:sldMk cId="2035922917" sldId="310"/>
            <ac:spMk id="8" creationId="{750728CB-A3D7-ABAD-A310-2758A1173B7E}"/>
          </ac:spMkLst>
        </pc:spChg>
        <pc:spChg chg="add del mod">
          <ac:chgData name="Alison Barnes" userId="aa6150f5-b1c2-4ce4-be68-90b52a46df6a" providerId="ADAL" clId="{FF016FD7-28E9-4F32-AD2F-EAC96C6DF0C1}" dt="2024-11-14T11:25:20.687" v="14722"/>
          <ac:spMkLst>
            <pc:docMk/>
            <pc:sldMk cId="2035922917" sldId="310"/>
            <ac:spMk id="9" creationId="{9802481F-0EC1-02D6-81C6-C5DAE1ED39A5}"/>
          </ac:spMkLst>
        </pc:spChg>
        <pc:spChg chg="add del mod">
          <ac:chgData name="Alison Barnes" userId="aa6150f5-b1c2-4ce4-be68-90b52a46df6a" providerId="ADAL" clId="{FF016FD7-28E9-4F32-AD2F-EAC96C6DF0C1}" dt="2024-11-14T12:35:07.410" v="15111"/>
          <ac:spMkLst>
            <pc:docMk/>
            <pc:sldMk cId="2035922917" sldId="310"/>
            <ac:spMk id="10" creationId="{77A3158F-3741-405A-D860-1E1589FE3334}"/>
          </ac:spMkLst>
        </pc:spChg>
        <pc:spChg chg="add del mod">
          <ac:chgData name="Alison Barnes" userId="aa6150f5-b1c2-4ce4-be68-90b52a46df6a" providerId="ADAL" clId="{FF016FD7-28E9-4F32-AD2F-EAC96C6DF0C1}" dt="2024-11-14T12:35:28.124" v="15174"/>
          <ac:spMkLst>
            <pc:docMk/>
            <pc:sldMk cId="2035922917" sldId="310"/>
            <ac:spMk id="11" creationId="{8A503942-D481-74ED-9345-C3CC9353066F}"/>
          </ac:spMkLst>
        </pc:spChg>
        <pc:spChg chg="add del mod">
          <ac:chgData name="Alison Barnes" userId="aa6150f5-b1c2-4ce4-be68-90b52a46df6a" providerId="ADAL" clId="{FF016FD7-28E9-4F32-AD2F-EAC96C6DF0C1}" dt="2024-11-15T11:29:09.089" v="16730"/>
          <ac:spMkLst>
            <pc:docMk/>
            <pc:sldMk cId="2035922917" sldId="310"/>
            <ac:spMk id="12" creationId="{24818BCD-63F5-BDD6-4BB3-127E10D1B615}"/>
          </ac:spMkLst>
        </pc:spChg>
        <pc:spChg chg="del">
          <ac:chgData name="Alison Barnes" userId="aa6150f5-b1c2-4ce4-be68-90b52a46df6a" providerId="ADAL" clId="{FF016FD7-28E9-4F32-AD2F-EAC96C6DF0C1}" dt="2024-11-13T10:00:41.553" v="12232"/>
          <ac:spMkLst>
            <pc:docMk/>
            <pc:sldMk cId="2035922917" sldId="310"/>
            <ac:spMk id="14" creationId="{86DAE885-EB42-8C3A-A702-5EA1BD68614F}"/>
          </ac:spMkLst>
        </pc:spChg>
      </pc:sldChg>
      <pc:sldChg chg="new del">
        <pc:chgData name="Alison Barnes" userId="aa6150f5-b1c2-4ce4-be68-90b52a46df6a" providerId="ADAL" clId="{FF016FD7-28E9-4F32-AD2F-EAC96C6DF0C1}" dt="2024-11-11T16:01:32.449" v="6719" actId="2696"/>
        <pc:sldMkLst>
          <pc:docMk/>
          <pc:sldMk cId="3538183871" sldId="310"/>
        </pc:sldMkLst>
      </pc:sldChg>
      <pc:sldChg chg="addSp delSp modSp add mod delAnim modAnim">
        <pc:chgData name="Alison Barnes" userId="aa6150f5-b1c2-4ce4-be68-90b52a46df6a" providerId="ADAL" clId="{FF016FD7-28E9-4F32-AD2F-EAC96C6DF0C1}" dt="2024-11-18T15:19:55.699" v="17377"/>
        <pc:sldMkLst>
          <pc:docMk/>
          <pc:sldMk cId="3777182584" sldId="311"/>
        </pc:sldMkLst>
        <pc:spChg chg="mod">
          <ac:chgData name="Alison Barnes" userId="aa6150f5-b1c2-4ce4-be68-90b52a46df6a" providerId="ADAL" clId="{FF016FD7-28E9-4F32-AD2F-EAC96C6DF0C1}" dt="2024-11-14T11:23:00.814" v="12787" actId="20577"/>
          <ac:spMkLst>
            <pc:docMk/>
            <pc:sldMk cId="3777182584" sldId="311"/>
            <ac:spMk id="2" creationId="{50992017-C8FE-7CEF-DB74-3D7A3C9B6916}"/>
          </ac:spMkLst>
        </pc:spChg>
        <pc:spChg chg="mod">
          <ac:chgData name="Alison Barnes" userId="aa6150f5-b1c2-4ce4-be68-90b52a46df6a" providerId="ADAL" clId="{FF016FD7-28E9-4F32-AD2F-EAC96C6DF0C1}" dt="2024-11-14T12:49:03.486" v="15292" actId="20577"/>
          <ac:spMkLst>
            <pc:docMk/>
            <pc:sldMk cId="3777182584" sldId="311"/>
            <ac:spMk id="4" creationId="{8CBC284A-46BE-3557-24F5-3081EB25D9EF}"/>
          </ac:spMkLst>
        </pc:spChg>
        <pc:spChg chg="add del mod">
          <ac:chgData name="Alison Barnes" userId="aa6150f5-b1c2-4ce4-be68-90b52a46df6a" providerId="ADAL" clId="{FF016FD7-28E9-4F32-AD2F-EAC96C6DF0C1}" dt="2024-11-14T11:23:23.740" v="13263"/>
          <ac:spMkLst>
            <pc:docMk/>
            <pc:sldMk cId="3777182584" sldId="311"/>
            <ac:spMk id="5" creationId="{0232E0B3-53F1-5F7D-88B9-C62FF4599780}"/>
          </ac:spMkLst>
        </pc:spChg>
        <pc:spChg chg="add del mod">
          <ac:chgData name="Alison Barnes" userId="aa6150f5-b1c2-4ce4-be68-90b52a46df6a" providerId="ADAL" clId="{FF016FD7-28E9-4F32-AD2F-EAC96C6DF0C1}" dt="2024-11-15T11:37:36.398" v="17283"/>
          <ac:spMkLst>
            <pc:docMk/>
            <pc:sldMk cId="3777182584" sldId="311"/>
            <ac:spMk id="5" creationId="{DA462E59-FA53-5DCE-A0F3-C20A912B8811}"/>
          </ac:spMkLst>
        </pc:spChg>
        <pc:spChg chg="add del mod">
          <ac:chgData name="Alison Barnes" userId="aa6150f5-b1c2-4ce4-be68-90b52a46df6a" providerId="ADAL" clId="{FF016FD7-28E9-4F32-AD2F-EAC96C6DF0C1}" dt="2024-11-18T15:19:55.698" v="17376"/>
          <ac:spMkLst>
            <pc:docMk/>
            <pc:sldMk cId="3777182584" sldId="311"/>
            <ac:spMk id="7" creationId="{74C02652-81BA-7F5B-03B5-FF5D2464CED9}"/>
          </ac:spMkLst>
        </pc:spChg>
        <pc:spChg chg="add del mod">
          <ac:chgData name="Alison Barnes" userId="aa6150f5-b1c2-4ce4-be68-90b52a46df6a" providerId="ADAL" clId="{FF016FD7-28E9-4F32-AD2F-EAC96C6DF0C1}" dt="2024-11-14T11:24:15.477" v="13758"/>
          <ac:spMkLst>
            <pc:docMk/>
            <pc:sldMk cId="3777182584" sldId="311"/>
            <ac:spMk id="7" creationId="{8A979EC3-ED92-9859-0B7A-358F4243B346}"/>
          </ac:spMkLst>
        </pc:spChg>
        <pc:spChg chg="add del mod">
          <ac:chgData name="Alison Barnes" userId="aa6150f5-b1c2-4ce4-be68-90b52a46df6a" providerId="ADAL" clId="{FF016FD7-28E9-4F32-AD2F-EAC96C6DF0C1}" dt="2024-11-14T11:24:57.897" v="14264"/>
          <ac:spMkLst>
            <pc:docMk/>
            <pc:sldMk cId="3777182584" sldId="311"/>
            <ac:spMk id="8" creationId="{7F2EC2AE-0EBD-39BF-D110-4FD1F9CE0773}"/>
          </ac:spMkLst>
        </pc:spChg>
        <pc:spChg chg="add mod">
          <ac:chgData name="Alison Barnes" userId="aa6150f5-b1c2-4ce4-be68-90b52a46df6a" providerId="ADAL" clId="{FF016FD7-28E9-4F32-AD2F-EAC96C6DF0C1}" dt="2024-11-18T15:19:55.699" v="17377"/>
          <ac:spMkLst>
            <pc:docMk/>
            <pc:sldMk cId="3777182584" sldId="311"/>
            <ac:spMk id="8" creationId="{EF83ECF2-3D6B-B4C3-422E-31B1BBBE5ADF}"/>
          </ac:spMkLst>
        </pc:spChg>
        <pc:spChg chg="add del mod">
          <ac:chgData name="Alison Barnes" userId="aa6150f5-b1c2-4ce4-be68-90b52a46df6a" providerId="ADAL" clId="{FF016FD7-28E9-4F32-AD2F-EAC96C6DF0C1}" dt="2024-11-14T11:25:20.810" v="14756"/>
          <ac:spMkLst>
            <pc:docMk/>
            <pc:sldMk cId="3777182584" sldId="311"/>
            <ac:spMk id="9" creationId="{4557D166-6F9B-C7F0-F868-F6E0CADDD226}"/>
          </ac:spMkLst>
        </pc:spChg>
        <pc:spChg chg="add del mod">
          <ac:chgData name="Alison Barnes" userId="aa6150f5-b1c2-4ce4-be68-90b52a46df6a" providerId="ADAL" clId="{FF016FD7-28E9-4F32-AD2F-EAC96C6DF0C1}" dt="2024-11-14T12:35:07.552" v="15145"/>
          <ac:spMkLst>
            <pc:docMk/>
            <pc:sldMk cId="3777182584" sldId="311"/>
            <ac:spMk id="10" creationId="{E917B53F-5891-86E2-E36D-3F9384699102}"/>
          </ac:spMkLst>
        </pc:spChg>
        <pc:spChg chg="add del mod">
          <ac:chgData name="Alison Barnes" userId="aa6150f5-b1c2-4ce4-be68-90b52a46df6a" providerId="ADAL" clId="{FF016FD7-28E9-4F32-AD2F-EAC96C6DF0C1}" dt="2024-11-14T12:35:28.339" v="15208"/>
          <ac:spMkLst>
            <pc:docMk/>
            <pc:sldMk cId="3777182584" sldId="311"/>
            <ac:spMk id="11" creationId="{6741EB5E-0214-0170-0BF7-B833FCBBFECD}"/>
          </ac:spMkLst>
        </pc:spChg>
        <pc:spChg chg="add del mod">
          <ac:chgData name="Alison Barnes" userId="aa6150f5-b1c2-4ce4-be68-90b52a46df6a" providerId="ADAL" clId="{FF016FD7-28E9-4F32-AD2F-EAC96C6DF0C1}" dt="2024-11-15T11:29:09.221" v="16766"/>
          <ac:spMkLst>
            <pc:docMk/>
            <pc:sldMk cId="3777182584" sldId="311"/>
            <ac:spMk id="12" creationId="{9F1BADD7-7496-24F9-1022-7F3EDCD1D042}"/>
          </ac:spMkLst>
        </pc:spChg>
        <pc:spChg chg="del">
          <ac:chgData name="Alison Barnes" userId="aa6150f5-b1c2-4ce4-be68-90b52a46df6a" providerId="ADAL" clId="{FF016FD7-28E9-4F32-AD2F-EAC96C6DF0C1}" dt="2024-11-13T09:22:21.891" v="11574" actId="478"/>
          <ac:spMkLst>
            <pc:docMk/>
            <pc:sldMk cId="3777182584" sldId="311"/>
            <ac:spMk id="15" creationId="{78C7D809-7EF9-64D1-5301-10F99E3717F4}"/>
          </ac:spMkLst>
        </pc:spChg>
        <pc:spChg chg="del">
          <ac:chgData name="Alison Barnes" userId="aa6150f5-b1c2-4ce4-be68-90b52a46df6a" providerId="ADAL" clId="{FF016FD7-28E9-4F32-AD2F-EAC96C6DF0C1}" dt="2024-11-13T10:00:41.690" v="12264"/>
          <ac:spMkLst>
            <pc:docMk/>
            <pc:sldMk cId="3777182584" sldId="311"/>
            <ac:spMk id="23" creationId="{7442BAB8-8ECF-036D-E614-700633E3DE90}"/>
          </ac:spMkLst>
        </pc:spChg>
      </pc:sldChg>
      <pc:sldChg chg="addSp delSp modSp add mod modNotes">
        <pc:chgData name="Alison Barnes" userId="aa6150f5-b1c2-4ce4-be68-90b52a46df6a" providerId="ADAL" clId="{FF016FD7-28E9-4F32-AD2F-EAC96C6DF0C1}" dt="2024-11-20T07:19:05.854" v="17599" actId="6549"/>
        <pc:sldMkLst>
          <pc:docMk/>
          <pc:sldMk cId="27006475" sldId="312"/>
        </pc:sldMkLst>
        <pc:spChg chg="mod">
          <ac:chgData name="Alison Barnes" userId="aa6150f5-b1c2-4ce4-be68-90b52a46df6a" providerId="ADAL" clId="{FF016FD7-28E9-4F32-AD2F-EAC96C6DF0C1}" dt="2024-11-14T11:22:50.983" v="12783" actId="20577"/>
          <ac:spMkLst>
            <pc:docMk/>
            <pc:sldMk cId="27006475" sldId="312"/>
            <ac:spMk id="2" creationId="{106E80B4-8558-0A12-CD70-5F74D58D85DF}"/>
          </ac:spMkLst>
        </pc:spChg>
        <pc:spChg chg="del">
          <ac:chgData name="Alison Barnes" userId="aa6150f5-b1c2-4ce4-be68-90b52a46df6a" providerId="ADAL" clId="{FF016FD7-28E9-4F32-AD2F-EAC96C6DF0C1}" dt="2024-11-14T11:23:23.723" v="13259"/>
          <ac:spMkLst>
            <pc:docMk/>
            <pc:sldMk cId="27006475" sldId="312"/>
            <ac:spMk id="4" creationId="{31B26A48-4D57-1DD7-6E45-1575AC4CEC8E}"/>
          </ac:spMkLst>
        </pc:spChg>
        <pc:spChg chg="add del mod">
          <ac:chgData name="Alison Barnes" userId="aa6150f5-b1c2-4ce4-be68-90b52a46df6a" providerId="ADAL" clId="{FF016FD7-28E9-4F32-AD2F-EAC96C6DF0C1}" dt="2024-11-15T11:37:36.379" v="17277"/>
          <ac:spMkLst>
            <pc:docMk/>
            <pc:sldMk cId="27006475" sldId="312"/>
            <ac:spMk id="4" creationId="{4A1ACE50-0016-6FB1-3333-8ECE4FF1400B}"/>
          </ac:spMkLst>
        </pc:spChg>
        <pc:spChg chg="add del mod">
          <ac:chgData name="Alison Barnes" userId="aa6150f5-b1c2-4ce4-be68-90b52a46df6a" providerId="ADAL" clId="{FF016FD7-28E9-4F32-AD2F-EAC96C6DF0C1}" dt="2024-11-18T15:19:55.675" v="17370"/>
          <ac:spMkLst>
            <pc:docMk/>
            <pc:sldMk cId="27006475" sldId="312"/>
            <ac:spMk id="5" creationId="{3EE249F9-422F-D8D6-0582-654B96D1E723}"/>
          </ac:spMkLst>
        </pc:spChg>
        <pc:spChg chg="add del mod">
          <ac:chgData name="Alison Barnes" userId="aa6150f5-b1c2-4ce4-be68-90b52a46df6a" providerId="ADAL" clId="{FF016FD7-28E9-4F32-AD2F-EAC96C6DF0C1}" dt="2024-11-14T11:24:15.463" v="13754"/>
          <ac:spMkLst>
            <pc:docMk/>
            <pc:sldMk cId="27006475" sldId="312"/>
            <ac:spMk id="5" creationId="{F5638C84-6C58-79E8-3B35-8E84A3C58871}"/>
          </ac:spMkLst>
        </pc:spChg>
        <pc:spChg chg="add del mod">
          <ac:chgData name="Alison Barnes" userId="aa6150f5-b1c2-4ce4-be68-90b52a46df6a" providerId="ADAL" clId="{FF016FD7-28E9-4F32-AD2F-EAC96C6DF0C1}" dt="2024-11-14T11:24:57.885" v="14260"/>
          <ac:spMkLst>
            <pc:docMk/>
            <pc:sldMk cId="27006475" sldId="312"/>
            <ac:spMk id="7" creationId="{A96D22BD-491A-C255-1A89-9C7D5D658524}"/>
          </ac:spMkLst>
        </pc:spChg>
        <pc:spChg chg="add mod">
          <ac:chgData name="Alison Barnes" userId="aa6150f5-b1c2-4ce4-be68-90b52a46df6a" providerId="ADAL" clId="{FF016FD7-28E9-4F32-AD2F-EAC96C6DF0C1}" dt="2024-11-18T15:19:55.676" v="17371"/>
          <ac:spMkLst>
            <pc:docMk/>
            <pc:sldMk cId="27006475" sldId="312"/>
            <ac:spMk id="7" creationId="{E40D178E-F5B1-FC22-5FA6-68CEADE41141}"/>
          </ac:spMkLst>
        </pc:spChg>
        <pc:spChg chg="add del mod">
          <ac:chgData name="Alison Barnes" userId="aa6150f5-b1c2-4ce4-be68-90b52a46df6a" providerId="ADAL" clId="{FF016FD7-28E9-4F32-AD2F-EAC96C6DF0C1}" dt="2024-11-14T11:25:20.795" v="14752"/>
          <ac:spMkLst>
            <pc:docMk/>
            <pc:sldMk cId="27006475" sldId="312"/>
            <ac:spMk id="9" creationId="{70916FCA-32BC-776B-B61C-620FD100E3D8}"/>
          </ac:spMkLst>
        </pc:spChg>
        <pc:spChg chg="add del mod">
          <ac:chgData name="Alison Barnes" userId="aa6150f5-b1c2-4ce4-be68-90b52a46df6a" providerId="ADAL" clId="{FF016FD7-28E9-4F32-AD2F-EAC96C6DF0C1}" dt="2024-11-14T12:35:07.535" v="15141"/>
          <ac:spMkLst>
            <pc:docMk/>
            <pc:sldMk cId="27006475" sldId="312"/>
            <ac:spMk id="10" creationId="{FABE3ED3-DC62-004A-2310-410FF410558D}"/>
          </ac:spMkLst>
        </pc:spChg>
        <pc:spChg chg="add del mod">
          <ac:chgData name="Alison Barnes" userId="aa6150f5-b1c2-4ce4-be68-90b52a46df6a" providerId="ADAL" clId="{FF016FD7-28E9-4F32-AD2F-EAC96C6DF0C1}" dt="2024-11-14T12:35:28.308" v="15204"/>
          <ac:spMkLst>
            <pc:docMk/>
            <pc:sldMk cId="27006475" sldId="312"/>
            <ac:spMk id="11" creationId="{FD916744-0270-757D-2B24-C3E68F464CCA}"/>
          </ac:spMkLst>
        </pc:spChg>
        <pc:spChg chg="add del mod">
          <ac:chgData name="Alison Barnes" userId="aa6150f5-b1c2-4ce4-be68-90b52a46df6a" providerId="ADAL" clId="{FF016FD7-28E9-4F32-AD2F-EAC96C6DF0C1}" dt="2024-11-15T11:29:09.200" v="16760"/>
          <ac:spMkLst>
            <pc:docMk/>
            <pc:sldMk cId="27006475" sldId="312"/>
            <ac:spMk id="12" creationId="{8A3EC510-9440-D0F7-E783-8E3FBEF3FB15}"/>
          </ac:spMkLst>
        </pc:spChg>
        <pc:graphicFrameChg chg="modGraphic">
          <ac:chgData name="Alison Barnes" userId="aa6150f5-b1c2-4ce4-be68-90b52a46df6a" providerId="ADAL" clId="{FF016FD7-28E9-4F32-AD2F-EAC96C6DF0C1}" dt="2024-11-14T12:29:28.186" v="15049" actId="20577"/>
          <ac:graphicFrameMkLst>
            <pc:docMk/>
            <pc:sldMk cId="27006475" sldId="312"/>
            <ac:graphicFrameMk id="8" creationId="{14A39C44-8984-BF18-26D8-F51EEF09E3CD}"/>
          </ac:graphicFrameMkLst>
        </pc:graphicFrameChg>
      </pc:sldChg>
      <pc:sldChg chg="addSp delSp modSp add mod ord modAnim">
        <pc:chgData name="Alison Barnes" userId="aa6150f5-b1c2-4ce4-be68-90b52a46df6a" providerId="ADAL" clId="{FF016FD7-28E9-4F32-AD2F-EAC96C6DF0C1}" dt="2024-11-18T15:19:55.590" v="17349"/>
        <pc:sldMkLst>
          <pc:docMk/>
          <pc:sldMk cId="3942657101" sldId="313"/>
        </pc:sldMkLst>
        <pc:spChg chg="mod">
          <ac:chgData name="Alison Barnes" userId="aa6150f5-b1c2-4ce4-be68-90b52a46df6a" providerId="ADAL" clId="{FF016FD7-28E9-4F32-AD2F-EAC96C6DF0C1}" dt="2024-11-15T11:36:04.966" v="16781" actId="20577"/>
          <ac:spMkLst>
            <pc:docMk/>
            <pc:sldMk cId="3942657101" sldId="313"/>
            <ac:spMk id="2" creationId="{E9BFB65B-0FB7-1049-2DA0-7A2765EB6607}"/>
          </ac:spMkLst>
        </pc:spChg>
        <pc:spChg chg="del mod">
          <ac:chgData name="Alison Barnes" userId="aa6150f5-b1c2-4ce4-be68-90b52a46df6a" providerId="ADAL" clId="{FF016FD7-28E9-4F32-AD2F-EAC96C6DF0C1}" dt="2024-11-14T11:09:10.964" v="12463"/>
          <ac:spMkLst>
            <pc:docMk/>
            <pc:sldMk cId="3942657101" sldId="313"/>
            <ac:spMk id="4" creationId="{62D4A8AC-A415-037C-420A-FAC2AA4666CF}"/>
          </ac:spMkLst>
        </pc:spChg>
        <pc:spChg chg="add del mod">
          <ac:chgData name="Alison Barnes" userId="aa6150f5-b1c2-4ce4-be68-90b52a46df6a" providerId="ADAL" clId="{FF016FD7-28E9-4F32-AD2F-EAC96C6DF0C1}" dt="2024-11-15T11:37:36.298" v="17255"/>
          <ac:spMkLst>
            <pc:docMk/>
            <pc:sldMk cId="3942657101" sldId="313"/>
            <ac:spMk id="4" creationId="{8FAD26C6-6DDD-3994-6204-BE56192A03F6}"/>
          </ac:spMkLst>
        </pc:spChg>
        <pc:spChg chg="add del mod">
          <ac:chgData name="Alison Barnes" userId="aa6150f5-b1c2-4ce4-be68-90b52a46df6a" providerId="ADAL" clId="{FF016FD7-28E9-4F32-AD2F-EAC96C6DF0C1}" dt="2024-11-18T15:19:55.590" v="17348"/>
          <ac:spMkLst>
            <pc:docMk/>
            <pc:sldMk cId="3942657101" sldId="313"/>
            <ac:spMk id="5" creationId="{80DE1CFD-9B7C-3621-FCFA-83330B4DD3E9}"/>
          </ac:spMkLst>
        </pc:spChg>
        <pc:spChg chg="del">
          <ac:chgData name="Alison Barnes" userId="aa6150f5-b1c2-4ce4-be68-90b52a46df6a" providerId="ADAL" clId="{FF016FD7-28E9-4F32-AD2F-EAC96C6DF0C1}" dt="2024-11-14T11:23:23.714" v="13257"/>
          <ac:spMkLst>
            <pc:docMk/>
            <pc:sldMk cId="3942657101" sldId="313"/>
            <ac:spMk id="5" creationId="{87F83789-6FBB-82DF-A1AF-499444AF895F}"/>
          </ac:spMkLst>
        </pc:spChg>
        <pc:spChg chg="add mod">
          <ac:chgData name="Alison Barnes" userId="aa6150f5-b1c2-4ce4-be68-90b52a46df6a" providerId="ADAL" clId="{FF016FD7-28E9-4F32-AD2F-EAC96C6DF0C1}" dt="2024-11-15T11:29:30.497" v="16772" actId="2"/>
          <ac:spMkLst>
            <pc:docMk/>
            <pc:sldMk cId="3942657101" sldId="313"/>
            <ac:spMk id="8" creationId="{C316A04A-1A91-4AAC-4458-65B4DF03828E}"/>
          </ac:spMkLst>
        </pc:spChg>
        <pc:spChg chg="add del mod">
          <ac:chgData name="Alison Barnes" userId="aa6150f5-b1c2-4ce4-be68-90b52a46df6a" providerId="ADAL" clId="{FF016FD7-28E9-4F32-AD2F-EAC96C6DF0C1}" dt="2024-11-14T11:24:15.457" v="13752"/>
          <ac:spMkLst>
            <pc:docMk/>
            <pc:sldMk cId="3942657101" sldId="313"/>
            <ac:spMk id="9" creationId="{92E4EA57-FEFF-E1C5-D29C-73E6B6096938}"/>
          </ac:spMkLst>
        </pc:spChg>
        <pc:spChg chg="add mod">
          <ac:chgData name="Alison Barnes" userId="aa6150f5-b1c2-4ce4-be68-90b52a46df6a" providerId="ADAL" clId="{FF016FD7-28E9-4F32-AD2F-EAC96C6DF0C1}" dt="2024-11-18T15:19:55.590" v="17349"/>
          <ac:spMkLst>
            <pc:docMk/>
            <pc:sldMk cId="3942657101" sldId="313"/>
            <ac:spMk id="9" creationId="{A800419C-9087-D2D7-0B4B-415AB850DA3E}"/>
          </ac:spMkLst>
        </pc:spChg>
        <pc:spChg chg="add del mod">
          <ac:chgData name="Alison Barnes" userId="aa6150f5-b1c2-4ce4-be68-90b52a46df6a" providerId="ADAL" clId="{FF016FD7-28E9-4F32-AD2F-EAC96C6DF0C1}" dt="2024-11-14T11:24:57.878" v="14258"/>
          <ac:spMkLst>
            <pc:docMk/>
            <pc:sldMk cId="3942657101" sldId="313"/>
            <ac:spMk id="10" creationId="{4CAE9DB8-DD99-02E9-0459-FE5346944DCE}"/>
          </ac:spMkLst>
        </pc:spChg>
        <pc:spChg chg="add del mod">
          <ac:chgData name="Alison Barnes" userId="aa6150f5-b1c2-4ce4-be68-90b52a46df6a" providerId="ADAL" clId="{FF016FD7-28E9-4F32-AD2F-EAC96C6DF0C1}" dt="2024-11-14T11:25:20.787" v="14750"/>
          <ac:spMkLst>
            <pc:docMk/>
            <pc:sldMk cId="3942657101" sldId="313"/>
            <ac:spMk id="11" creationId="{BA38F72A-7EE6-674E-B97D-5177DCB3B252}"/>
          </ac:spMkLst>
        </pc:spChg>
        <pc:spChg chg="add del mod">
          <ac:chgData name="Alison Barnes" userId="aa6150f5-b1c2-4ce4-be68-90b52a46df6a" providerId="ADAL" clId="{FF016FD7-28E9-4F32-AD2F-EAC96C6DF0C1}" dt="2024-11-14T12:35:07.526" v="15139"/>
          <ac:spMkLst>
            <pc:docMk/>
            <pc:sldMk cId="3942657101" sldId="313"/>
            <ac:spMk id="12" creationId="{36AB80F5-26D3-F852-2007-4EF27751DA13}"/>
          </ac:spMkLst>
        </pc:spChg>
        <pc:spChg chg="add del mod">
          <ac:chgData name="Alison Barnes" userId="aa6150f5-b1c2-4ce4-be68-90b52a46df6a" providerId="ADAL" clId="{FF016FD7-28E9-4F32-AD2F-EAC96C6DF0C1}" dt="2024-11-14T12:35:28.272" v="15202"/>
          <ac:spMkLst>
            <pc:docMk/>
            <pc:sldMk cId="3942657101" sldId="313"/>
            <ac:spMk id="13" creationId="{86BEE8B3-47CC-6BCE-ABEB-185C6F5F990B}"/>
          </ac:spMkLst>
        </pc:spChg>
        <pc:spChg chg="add del mod">
          <ac:chgData name="Alison Barnes" userId="aa6150f5-b1c2-4ce4-be68-90b52a46df6a" providerId="ADAL" clId="{FF016FD7-28E9-4F32-AD2F-EAC96C6DF0C1}" dt="2024-11-15T11:29:09.193" v="16758"/>
          <ac:spMkLst>
            <pc:docMk/>
            <pc:sldMk cId="3942657101" sldId="313"/>
            <ac:spMk id="14" creationId="{A5D985DC-7AD7-B622-1187-BEDA7DC2690B}"/>
          </ac:spMkLst>
        </pc:spChg>
        <pc:picChg chg="add mod">
          <ac:chgData name="Alison Barnes" userId="aa6150f5-b1c2-4ce4-be68-90b52a46df6a" providerId="ADAL" clId="{FF016FD7-28E9-4F32-AD2F-EAC96C6DF0C1}" dt="2024-11-14T12:51:32.908" v="15294" actId="14100"/>
          <ac:picMkLst>
            <pc:docMk/>
            <pc:sldMk cId="3942657101" sldId="313"/>
            <ac:picMk id="7" creationId="{3EE764EE-CD3E-7C7D-9B35-DB7CCA46A571}"/>
          </ac:picMkLst>
        </pc:picChg>
      </pc:sldChg>
      <pc:sldChg chg="addSp delSp modSp add mod delAnim modAnim">
        <pc:chgData name="Alison Barnes" userId="aa6150f5-b1c2-4ce4-be68-90b52a46df6a" providerId="ADAL" clId="{FF016FD7-28E9-4F32-AD2F-EAC96C6DF0C1}" dt="2024-11-19T10:36:11.931" v="17588"/>
        <pc:sldMkLst>
          <pc:docMk/>
          <pc:sldMk cId="2171780691" sldId="314"/>
        </pc:sldMkLst>
        <pc:spChg chg="mod">
          <ac:chgData name="Alison Barnes" userId="aa6150f5-b1c2-4ce4-be68-90b52a46df6a" providerId="ADAL" clId="{FF016FD7-28E9-4F32-AD2F-EAC96C6DF0C1}" dt="2024-11-19T10:35:59.359" v="17567" actId="20577"/>
          <ac:spMkLst>
            <pc:docMk/>
            <pc:sldMk cId="2171780691" sldId="314"/>
            <ac:spMk id="4" creationId="{A781CCDE-1295-02DC-6625-FD80D73C5681}"/>
          </ac:spMkLst>
        </pc:spChg>
        <pc:spChg chg="add del mod">
          <ac:chgData name="Alison Barnes" userId="aa6150f5-b1c2-4ce4-be68-90b52a46df6a" providerId="ADAL" clId="{FF016FD7-28E9-4F32-AD2F-EAC96C6DF0C1}" dt="2024-11-15T11:37:36.392" v="17281"/>
          <ac:spMkLst>
            <pc:docMk/>
            <pc:sldMk cId="2171780691" sldId="314"/>
            <ac:spMk id="5" creationId="{F3BAAC57-C763-7309-92D3-21A9BF8C3300}"/>
          </ac:spMkLst>
        </pc:spChg>
        <pc:spChg chg="add del mod">
          <ac:chgData name="Alison Barnes" userId="aa6150f5-b1c2-4ce4-be68-90b52a46df6a" providerId="ADAL" clId="{FF016FD7-28E9-4F32-AD2F-EAC96C6DF0C1}" dt="2024-11-18T15:19:55.691" v="17374"/>
          <ac:spMkLst>
            <pc:docMk/>
            <pc:sldMk cId="2171780691" sldId="314"/>
            <ac:spMk id="7" creationId="{D63455E2-0C76-A810-14CB-32F47272993A}"/>
          </ac:spMkLst>
        </pc:spChg>
        <pc:spChg chg="add mod">
          <ac:chgData name="Alison Barnes" userId="aa6150f5-b1c2-4ce4-be68-90b52a46df6a" providerId="ADAL" clId="{FF016FD7-28E9-4F32-AD2F-EAC96C6DF0C1}" dt="2024-11-18T15:19:55.692" v="17375"/>
          <ac:spMkLst>
            <pc:docMk/>
            <pc:sldMk cId="2171780691" sldId="314"/>
            <ac:spMk id="8" creationId="{CFDFE6EA-C064-7B17-90C1-DA291EBA0AB1}"/>
          </ac:spMkLst>
        </pc:spChg>
        <pc:spChg chg="del">
          <ac:chgData name="Alison Barnes" userId="aa6150f5-b1c2-4ce4-be68-90b52a46df6a" providerId="ADAL" clId="{FF016FD7-28E9-4F32-AD2F-EAC96C6DF0C1}" dt="2024-11-15T11:29:09.215" v="16764"/>
          <ac:spMkLst>
            <pc:docMk/>
            <pc:sldMk cId="2171780691" sldId="314"/>
            <ac:spMk id="12" creationId="{C1104974-5125-474C-1D92-E9C4D20BD802}"/>
          </ac:spMkLst>
        </pc:spChg>
        <pc:spChg chg="del">
          <ac:chgData name="Alison Barnes" userId="aa6150f5-b1c2-4ce4-be68-90b52a46df6a" providerId="ADAL" clId="{FF016FD7-28E9-4F32-AD2F-EAC96C6DF0C1}" dt="2024-11-14T15:17:53.446" v="15302" actId="478"/>
          <ac:spMkLst>
            <pc:docMk/>
            <pc:sldMk cId="2171780691" sldId="314"/>
            <ac:spMk id="15" creationId="{FDADAD84-9E76-47F6-9C9A-A65ACD30DED2}"/>
          </ac:spMkLst>
        </pc:spChg>
        <pc:picChg chg="add del mod ord">
          <ac:chgData name="Alison Barnes" userId="aa6150f5-b1c2-4ce4-be68-90b52a46df6a" providerId="ADAL" clId="{FF016FD7-28E9-4F32-AD2F-EAC96C6DF0C1}" dt="2024-11-19T10:36:11.928" v="17580"/>
          <ac:picMkLst>
            <pc:docMk/>
            <pc:sldMk cId="2171780691" sldId="314"/>
            <ac:picMk id="5" creationId="{16D445A8-FE96-9F63-8396-228F9E01C8B4}"/>
          </ac:picMkLst>
        </pc:picChg>
        <pc:picChg chg="add mod">
          <ac:chgData name="Alison Barnes" userId="aa6150f5-b1c2-4ce4-be68-90b52a46df6a" providerId="ADAL" clId="{FF016FD7-28E9-4F32-AD2F-EAC96C6DF0C1}" dt="2024-11-14T15:21:38.013" v="15333"/>
          <ac:picMkLst>
            <pc:docMk/>
            <pc:sldMk cId="2171780691" sldId="314"/>
            <ac:picMk id="5" creationId="{C5D7A41D-8EDA-6C85-CC1B-160D9125B4B8}"/>
          </ac:picMkLst>
        </pc:picChg>
        <pc:picChg chg="add mod ord">
          <ac:chgData name="Alison Barnes" userId="aa6150f5-b1c2-4ce4-be68-90b52a46df6a" providerId="ADAL" clId="{FF016FD7-28E9-4F32-AD2F-EAC96C6DF0C1}" dt="2024-11-19T10:36:11.931" v="17588"/>
          <ac:picMkLst>
            <pc:docMk/>
            <pc:sldMk cId="2171780691" sldId="314"/>
            <ac:picMk id="7" creationId="{862D4016-48AD-B733-D661-B6C4F438F450}"/>
          </ac:picMkLst>
        </pc:picChg>
        <pc:picChg chg="add mod">
          <ac:chgData name="Alison Barnes" userId="aa6150f5-b1c2-4ce4-be68-90b52a46df6a" providerId="ADAL" clId="{FF016FD7-28E9-4F32-AD2F-EAC96C6DF0C1}" dt="2024-11-14T15:21:58.246" v="15351"/>
          <ac:picMkLst>
            <pc:docMk/>
            <pc:sldMk cId="2171780691" sldId="314"/>
            <ac:picMk id="7" creationId="{ED0DA585-31D0-7F3D-0722-7BBD9BF84FEF}"/>
          </ac:picMkLst>
        </pc:picChg>
        <pc:picChg chg="add del mod">
          <ac:chgData name="Alison Barnes" userId="aa6150f5-b1c2-4ce4-be68-90b52a46df6a" providerId="ADAL" clId="{FF016FD7-28E9-4F32-AD2F-EAC96C6DF0C1}" dt="2024-11-14T15:29:30.505" v="16105"/>
          <ac:picMkLst>
            <pc:docMk/>
            <pc:sldMk cId="2171780691" sldId="314"/>
            <ac:picMk id="8" creationId="{8B3FB182-6B45-04AF-1B62-AFF5B12CCD35}"/>
          </ac:picMkLst>
        </pc:picChg>
        <pc:picChg chg="add del mod">
          <ac:chgData name="Alison Barnes" userId="aa6150f5-b1c2-4ce4-be68-90b52a46df6a" providerId="ADAL" clId="{FF016FD7-28E9-4F32-AD2F-EAC96C6DF0C1}" dt="2024-11-19T10:34:20.132" v="17551"/>
          <ac:picMkLst>
            <pc:docMk/>
            <pc:sldMk cId="2171780691" sldId="314"/>
            <ac:picMk id="9" creationId="{765C9C6A-6848-A063-6F7B-B31BF03E9692}"/>
          </ac:picMkLst>
        </pc:picChg>
      </pc:sldChg>
      <pc:sldMasterChg chg="delSldLayout">
        <pc:chgData name="Alison Barnes" userId="aa6150f5-b1c2-4ce4-be68-90b52a46df6a" providerId="ADAL" clId="{FF016FD7-28E9-4F32-AD2F-EAC96C6DF0C1}" dt="2024-11-07T13:07:35.368" v="547" actId="47"/>
        <pc:sldMasterMkLst>
          <pc:docMk/>
          <pc:sldMasterMk cId="3634036215" sldId="2147483660"/>
        </pc:sldMasterMkLst>
        <pc:sldLayoutChg chg="del">
          <pc:chgData name="Alison Barnes" userId="aa6150f5-b1c2-4ce4-be68-90b52a46df6a" providerId="ADAL" clId="{FF016FD7-28E9-4F32-AD2F-EAC96C6DF0C1}" dt="2024-11-07T13:07:35.368" v="547" actId="47"/>
          <pc:sldLayoutMkLst>
            <pc:docMk/>
            <pc:sldMasterMk cId="3634036215" sldId="2147483660"/>
            <pc:sldLayoutMk cId="3741408215" sldId="214748373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3552" tIns="46776" rIns="93552" bIns="46776"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3552" tIns="46776" rIns="93552" bIns="46776" rtlCol="0"/>
          <a:lstStyle>
            <a:lvl1pPr algn="r">
              <a:defRPr sz="1200"/>
            </a:lvl1pPr>
          </a:lstStyle>
          <a:p>
            <a:fld id="{AB514834-51F3-4F02-8E21-5A6CE0AD4C39}" type="datetimeFigureOut">
              <a:rPr lang="en-GB" smtClean="0"/>
              <a:t>20/11/2024</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3552" tIns="46776" rIns="93552" bIns="46776"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3552" tIns="46776" rIns="93552" bIns="46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9"/>
            <a:ext cx="2971800" cy="499011"/>
          </a:xfrm>
          <a:prstGeom prst="rect">
            <a:avLst/>
          </a:prstGeom>
        </p:spPr>
        <p:txBody>
          <a:bodyPr vert="horz" lIns="93552" tIns="46776" rIns="93552" bIns="467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9"/>
            <a:ext cx="2971800" cy="499011"/>
          </a:xfrm>
          <a:prstGeom prst="rect">
            <a:avLst/>
          </a:prstGeom>
        </p:spPr>
        <p:txBody>
          <a:bodyPr vert="horz" lIns="93552" tIns="46776" rIns="93552" bIns="46776" rtlCol="0" anchor="b"/>
          <a:lstStyle>
            <a:lvl1pPr algn="r">
              <a:defRPr sz="1200"/>
            </a:lvl1pPr>
          </a:lstStyle>
          <a:p>
            <a:fld id="{1617807F-8AD5-4C62-BA65-7108FABC4F89}" type="slidenum">
              <a:rPr lang="en-GB" smtClean="0"/>
              <a:t>‹#›</a:t>
            </a:fld>
            <a:endParaRPr lang="en-GB" dirty="0"/>
          </a:p>
        </p:txBody>
      </p:sp>
    </p:spTree>
    <p:extLst>
      <p:ext uri="{BB962C8B-B14F-4D97-AF65-F5344CB8AC3E}">
        <p14:creationId xmlns:p14="http://schemas.microsoft.com/office/powerpoint/2010/main" val="317264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0</a:t>
            </a:fld>
            <a:endParaRPr lang="en-GB" dirty="0"/>
          </a:p>
        </p:txBody>
      </p:sp>
    </p:spTree>
    <p:extLst>
      <p:ext uri="{BB962C8B-B14F-4D97-AF65-F5344CB8AC3E}">
        <p14:creationId xmlns:p14="http://schemas.microsoft.com/office/powerpoint/2010/main" val="93587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9</a:t>
            </a:fld>
            <a:endParaRPr lang="en-GB" dirty="0"/>
          </a:p>
        </p:txBody>
      </p:sp>
    </p:spTree>
    <p:extLst>
      <p:ext uri="{BB962C8B-B14F-4D97-AF65-F5344CB8AC3E}">
        <p14:creationId xmlns:p14="http://schemas.microsoft.com/office/powerpoint/2010/main" val="63011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6F82A-3484-64F7-66DC-243D0FC23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A5D12-BEC1-6DD2-31E6-412B54860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8AF88-204C-C9E5-286E-75FF58097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1DE667-C368-B186-677F-03733E3DB609}"/>
              </a:ext>
            </a:extLst>
          </p:cNvPr>
          <p:cNvSpPr>
            <a:spLocks noGrp="1"/>
          </p:cNvSpPr>
          <p:nvPr>
            <p:ph type="sldNum" sz="quarter" idx="5"/>
          </p:nvPr>
        </p:nvSpPr>
        <p:spPr/>
        <p:txBody>
          <a:bodyPr/>
          <a:lstStyle/>
          <a:p>
            <a:fld id="{1617807F-8AD5-4C62-BA65-7108FABC4F89}" type="slidenum">
              <a:rPr lang="en-GB" smtClean="0"/>
              <a:t>10</a:t>
            </a:fld>
            <a:endParaRPr lang="en-GB" dirty="0"/>
          </a:p>
        </p:txBody>
      </p:sp>
    </p:spTree>
    <p:extLst>
      <p:ext uri="{BB962C8B-B14F-4D97-AF65-F5344CB8AC3E}">
        <p14:creationId xmlns:p14="http://schemas.microsoft.com/office/powerpoint/2010/main" val="87109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11</a:t>
            </a:fld>
            <a:endParaRPr lang="en-GB" dirty="0"/>
          </a:p>
        </p:txBody>
      </p:sp>
    </p:spTree>
    <p:extLst>
      <p:ext uri="{BB962C8B-B14F-4D97-AF65-F5344CB8AC3E}">
        <p14:creationId xmlns:p14="http://schemas.microsoft.com/office/powerpoint/2010/main" val="301633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88980-3947-C6DD-5F34-ED69EA64F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4D2AB-AF3C-B308-0DBD-ED3A77EE9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D3D8D-307B-9387-C2DA-413E53E46E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6C00EA-7191-42D7-FA8C-70D4726199DE}"/>
              </a:ext>
            </a:extLst>
          </p:cNvPr>
          <p:cNvSpPr>
            <a:spLocks noGrp="1"/>
          </p:cNvSpPr>
          <p:nvPr>
            <p:ph type="sldNum" sz="quarter" idx="5"/>
          </p:nvPr>
        </p:nvSpPr>
        <p:spPr/>
        <p:txBody>
          <a:bodyPr/>
          <a:lstStyle/>
          <a:p>
            <a:fld id="{1617807F-8AD5-4C62-BA65-7108FABC4F89}" type="slidenum">
              <a:rPr lang="en-GB" smtClean="0"/>
              <a:t>12</a:t>
            </a:fld>
            <a:endParaRPr lang="en-GB" dirty="0"/>
          </a:p>
        </p:txBody>
      </p:sp>
    </p:spTree>
    <p:extLst>
      <p:ext uri="{BB962C8B-B14F-4D97-AF65-F5344CB8AC3E}">
        <p14:creationId xmlns:p14="http://schemas.microsoft.com/office/powerpoint/2010/main" val="373281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8A990-BC59-EF38-444F-1E04ED58C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84796-5F9C-482E-1E11-75ED43D68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41BE4-1759-B13C-05A4-09D0AC7397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3B29DA-DC58-BF72-E256-DC3E216AC01B}"/>
              </a:ext>
            </a:extLst>
          </p:cNvPr>
          <p:cNvSpPr>
            <a:spLocks noGrp="1"/>
          </p:cNvSpPr>
          <p:nvPr>
            <p:ph type="sldNum" sz="quarter" idx="5"/>
          </p:nvPr>
        </p:nvSpPr>
        <p:spPr/>
        <p:txBody>
          <a:bodyPr/>
          <a:lstStyle/>
          <a:p>
            <a:fld id="{1617807F-8AD5-4C62-BA65-7108FABC4F89}" type="slidenum">
              <a:rPr lang="en-GB" smtClean="0"/>
              <a:t>13</a:t>
            </a:fld>
            <a:endParaRPr lang="en-GB" dirty="0"/>
          </a:p>
        </p:txBody>
      </p:sp>
    </p:spTree>
    <p:extLst>
      <p:ext uri="{BB962C8B-B14F-4D97-AF65-F5344CB8AC3E}">
        <p14:creationId xmlns:p14="http://schemas.microsoft.com/office/powerpoint/2010/main" val="282819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59A5B-E83E-0F38-29D2-6DBB0FFF9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A3BBD-8311-96E8-B05C-10373B26C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8C199-D2AC-2A57-3355-D73EB9BC5D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BCF0F0-7F08-AAE5-F190-E2D075A9F2B9}"/>
              </a:ext>
            </a:extLst>
          </p:cNvPr>
          <p:cNvSpPr>
            <a:spLocks noGrp="1"/>
          </p:cNvSpPr>
          <p:nvPr>
            <p:ph type="sldNum" sz="quarter" idx="5"/>
          </p:nvPr>
        </p:nvSpPr>
        <p:spPr/>
        <p:txBody>
          <a:bodyPr/>
          <a:lstStyle/>
          <a:p>
            <a:fld id="{1617807F-8AD5-4C62-BA65-7108FABC4F89}" type="slidenum">
              <a:rPr lang="en-GB" smtClean="0"/>
              <a:t>14</a:t>
            </a:fld>
            <a:endParaRPr lang="en-GB" dirty="0"/>
          </a:p>
        </p:txBody>
      </p:sp>
    </p:spTree>
    <p:extLst>
      <p:ext uri="{BB962C8B-B14F-4D97-AF65-F5344CB8AC3E}">
        <p14:creationId xmlns:p14="http://schemas.microsoft.com/office/powerpoint/2010/main" val="333233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15</a:t>
            </a:fld>
            <a:endParaRPr lang="en-GB" dirty="0"/>
          </a:p>
        </p:txBody>
      </p:sp>
    </p:spTree>
    <p:extLst>
      <p:ext uri="{BB962C8B-B14F-4D97-AF65-F5344CB8AC3E}">
        <p14:creationId xmlns:p14="http://schemas.microsoft.com/office/powerpoint/2010/main" val="951654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16</a:t>
            </a:fld>
            <a:endParaRPr lang="en-GB" dirty="0"/>
          </a:p>
        </p:txBody>
      </p:sp>
    </p:spTree>
    <p:extLst>
      <p:ext uri="{BB962C8B-B14F-4D97-AF65-F5344CB8AC3E}">
        <p14:creationId xmlns:p14="http://schemas.microsoft.com/office/powerpoint/2010/main" val="349076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17</a:t>
            </a:fld>
            <a:endParaRPr lang="en-GB" dirty="0"/>
          </a:p>
        </p:txBody>
      </p:sp>
    </p:spTree>
    <p:extLst>
      <p:ext uri="{BB962C8B-B14F-4D97-AF65-F5344CB8AC3E}">
        <p14:creationId xmlns:p14="http://schemas.microsoft.com/office/powerpoint/2010/main" val="2884885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19FC-DAC2-7364-709D-7EFDDD814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C2D28-7EC8-2ABF-E0BD-43054D428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7129E-E113-E9CA-49C3-F1D000CAEC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7BA2C5-F35E-F949-6A95-31C1267E7C58}"/>
              </a:ext>
            </a:extLst>
          </p:cNvPr>
          <p:cNvSpPr>
            <a:spLocks noGrp="1"/>
          </p:cNvSpPr>
          <p:nvPr>
            <p:ph type="sldNum" sz="quarter" idx="5"/>
          </p:nvPr>
        </p:nvSpPr>
        <p:spPr/>
        <p:txBody>
          <a:bodyPr/>
          <a:lstStyle/>
          <a:p>
            <a:fld id="{1617807F-8AD5-4C62-BA65-7108FABC4F89}" type="slidenum">
              <a:rPr lang="en-GB" smtClean="0"/>
              <a:t>18</a:t>
            </a:fld>
            <a:endParaRPr lang="en-GB" dirty="0"/>
          </a:p>
        </p:txBody>
      </p:sp>
    </p:spTree>
    <p:extLst>
      <p:ext uri="{BB962C8B-B14F-4D97-AF65-F5344CB8AC3E}">
        <p14:creationId xmlns:p14="http://schemas.microsoft.com/office/powerpoint/2010/main" val="405753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1</a:t>
            </a:fld>
            <a:endParaRPr lang="en-GB" dirty="0"/>
          </a:p>
        </p:txBody>
      </p:sp>
    </p:spTree>
    <p:extLst>
      <p:ext uri="{BB962C8B-B14F-4D97-AF65-F5344CB8AC3E}">
        <p14:creationId xmlns:p14="http://schemas.microsoft.com/office/powerpoint/2010/main" val="878406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19</a:t>
            </a:fld>
            <a:endParaRPr lang="en-GB" dirty="0"/>
          </a:p>
        </p:txBody>
      </p:sp>
    </p:spTree>
    <p:extLst>
      <p:ext uri="{BB962C8B-B14F-4D97-AF65-F5344CB8AC3E}">
        <p14:creationId xmlns:p14="http://schemas.microsoft.com/office/powerpoint/2010/main" val="771884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5DE97-CC7E-0520-24DA-4945C2500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B5897-C566-2E26-9A6F-576DFEA48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5C9F0-6F7D-7043-B248-F6771FBDE4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B1B175-376A-971C-1DE4-836BA57F5825}"/>
              </a:ext>
            </a:extLst>
          </p:cNvPr>
          <p:cNvSpPr>
            <a:spLocks noGrp="1"/>
          </p:cNvSpPr>
          <p:nvPr>
            <p:ph type="sldNum" sz="quarter" idx="5"/>
          </p:nvPr>
        </p:nvSpPr>
        <p:spPr/>
        <p:txBody>
          <a:bodyPr/>
          <a:lstStyle/>
          <a:p>
            <a:fld id="{1617807F-8AD5-4C62-BA65-7108FABC4F89}" type="slidenum">
              <a:rPr lang="en-GB" smtClean="0"/>
              <a:t>20</a:t>
            </a:fld>
            <a:endParaRPr lang="en-GB" dirty="0"/>
          </a:p>
        </p:txBody>
      </p:sp>
    </p:spTree>
    <p:extLst>
      <p:ext uri="{BB962C8B-B14F-4D97-AF65-F5344CB8AC3E}">
        <p14:creationId xmlns:p14="http://schemas.microsoft.com/office/powerpoint/2010/main" val="3035907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1A783-39A6-A1C4-E236-3A5D0F077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BD189-2BEE-D4CC-BF06-3EB1EE96F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DD1BC-D246-C78D-E2C9-C53A858343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52917A-0E7E-8D5D-86C0-1B7243C31CC2}"/>
              </a:ext>
            </a:extLst>
          </p:cNvPr>
          <p:cNvSpPr>
            <a:spLocks noGrp="1"/>
          </p:cNvSpPr>
          <p:nvPr>
            <p:ph type="sldNum" sz="quarter" idx="5"/>
          </p:nvPr>
        </p:nvSpPr>
        <p:spPr/>
        <p:txBody>
          <a:bodyPr/>
          <a:lstStyle/>
          <a:p>
            <a:fld id="{1617807F-8AD5-4C62-BA65-7108FABC4F89}" type="slidenum">
              <a:rPr lang="en-GB" smtClean="0"/>
              <a:t>21</a:t>
            </a:fld>
            <a:endParaRPr lang="en-GB" dirty="0"/>
          </a:p>
        </p:txBody>
      </p:sp>
    </p:spTree>
    <p:extLst>
      <p:ext uri="{BB962C8B-B14F-4D97-AF65-F5344CB8AC3E}">
        <p14:creationId xmlns:p14="http://schemas.microsoft.com/office/powerpoint/2010/main" val="251565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22</a:t>
            </a:fld>
            <a:endParaRPr lang="en-GB" dirty="0"/>
          </a:p>
        </p:txBody>
      </p:sp>
    </p:spTree>
    <p:extLst>
      <p:ext uri="{BB962C8B-B14F-4D97-AF65-F5344CB8AC3E}">
        <p14:creationId xmlns:p14="http://schemas.microsoft.com/office/powerpoint/2010/main" val="246103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23</a:t>
            </a:fld>
            <a:endParaRPr lang="en-GB" dirty="0"/>
          </a:p>
        </p:txBody>
      </p:sp>
    </p:spTree>
    <p:extLst>
      <p:ext uri="{BB962C8B-B14F-4D97-AF65-F5344CB8AC3E}">
        <p14:creationId xmlns:p14="http://schemas.microsoft.com/office/powerpoint/2010/main" val="262393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7807F-8AD5-4C62-BA65-7108FABC4F89}" type="slidenum">
              <a:rPr lang="en-GB" smtClean="0"/>
              <a:t>2</a:t>
            </a:fld>
            <a:endParaRPr lang="en-GB" dirty="0"/>
          </a:p>
        </p:txBody>
      </p:sp>
    </p:spTree>
    <p:extLst>
      <p:ext uri="{BB962C8B-B14F-4D97-AF65-F5344CB8AC3E}">
        <p14:creationId xmlns:p14="http://schemas.microsoft.com/office/powerpoint/2010/main" val="345226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EC35E-3DB8-CE70-5382-E7C19892E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17365-0524-3187-73AE-9D439AD5B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93E3C-A8BA-AAF5-0F9E-6555D349856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9EC970-0F9F-1C4A-255C-02915849F4A3}"/>
              </a:ext>
            </a:extLst>
          </p:cNvPr>
          <p:cNvSpPr>
            <a:spLocks noGrp="1"/>
          </p:cNvSpPr>
          <p:nvPr>
            <p:ph type="sldNum" sz="quarter" idx="5"/>
          </p:nvPr>
        </p:nvSpPr>
        <p:spPr/>
        <p:txBody>
          <a:bodyPr/>
          <a:lstStyle/>
          <a:p>
            <a:fld id="{1617807F-8AD5-4C62-BA65-7108FABC4F89}" type="slidenum">
              <a:rPr lang="en-GB" smtClean="0"/>
              <a:t>3</a:t>
            </a:fld>
            <a:endParaRPr lang="en-GB" dirty="0"/>
          </a:p>
        </p:txBody>
      </p:sp>
    </p:spTree>
    <p:extLst>
      <p:ext uri="{BB962C8B-B14F-4D97-AF65-F5344CB8AC3E}">
        <p14:creationId xmlns:p14="http://schemas.microsoft.com/office/powerpoint/2010/main" val="260312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83C1-36C2-F67C-2808-ED19581C7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D984E-6284-4CB3-B612-02E33ABFE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834E9-1884-410A-68DE-DE4FB63A1B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9A2B56-5A58-94DB-E4E1-5CF16F115543}"/>
              </a:ext>
            </a:extLst>
          </p:cNvPr>
          <p:cNvSpPr>
            <a:spLocks noGrp="1"/>
          </p:cNvSpPr>
          <p:nvPr>
            <p:ph type="sldNum" sz="quarter" idx="5"/>
          </p:nvPr>
        </p:nvSpPr>
        <p:spPr/>
        <p:txBody>
          <a:bodyPr/>
          <a:lstStyle/>
          <a:p>
            <a:fld id="{1617807F-8AD5-4C62-BA65-7108FABC4F89}" type="slidenum">
              <a:rPr lang="en-GB" smtClean="0"/>
              <a:t>4</a:t>
            </a:fld>
            <a:endParaRPr lang="en-GB" dirty="0"/>
          </a:p>
        </p:txBody>
      </p:sp>
    </p:spTree>
    <p:extLst>
      <p:ext uri="{BB962C8B-B14F-4D97-AF65-F5344CB8AC3E}">
        <p14:creationId xmlns:p14="http://schemas.microsoft.com/office/powerpoint/2010/main" val="404486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BCC84-CB1D-AF3E-F1B7-02B201183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B8685-F5EE-03BC-CB02-96538F792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D1E49-DFB1-1B31-F1B0-D4B1C21EF16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FD66F9-F26E-CFD0-1A6D-24F7F338CCB3}"/>
              </a:ext>
            </a:extLst>
          </p:cNvPr>
          <p:cNvSpPr>
            <a:spLocks noGrp="1"/>
          </p:cNvSpPr>
          <p:nvPr>
            <p:ph type="sldNum" sz="quarter" idx="5"/>
          </p:nvPr>
        </p:nvSpPr>
        <p:spPr/>
        <p:txBody>
          <a:bodyPr/>
          <a:lstStyle/>
          <a:p>
            <a:fld id="{1617807F-8AD5-4C62-BA65-7108FABC4F89}" type="slidenum">
              <a:rPr lang="en-GB" smtClean="0"/>
              <a:t>5</a:t>
            </a:fld>
            <a:endParaRPr lang="en-GB" dirty="0"/>
          </a:p>
        </p:txBody>
      </p:sp>
    </p:spTree>
    <p:extLst>
      <p:ext uri="{BB962C8B-B14F-4D97-AF65-F5344CB8AC3E}">
        <p14:creationId xmlns:p14="http://schemas.microsoft.com/office/powerpoint/2010/main" val="224459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15FBC-92F1-DB94-DE34-E814F536D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6A405-59B7-CBB8-2213-6C0E6F607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3494E-5BBC-6724-62A3-7A2680D19A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18F1F3-F310-98D1-ECCE-F9439ED24207}"/>
              </a:ext>
            </a:extLst>
          </p:cNvPr>
          <p:cNvSpPr>
            <a:spLocks noGrp="1"/>
          </p:cNvSpPr>
          <p:nvPr>
            <p:ph type="sldNum" sz="quarter" idx="5"/>
          </p:nvPr>
        </p:nvSpPr>
        <p:spPr/>
        <p:txBody>
          <a:bodyPr/>
          <a:lstStyle/>
          <a:p>
            <a:fld id="{1617807F-8AD5-4C62-BA65-7108FABC4F89}" type="slidenum">
              <a:rPr lang="en-GB" smtClean="0"/>
              <a:t>6</a:t>
            </a:fld>
            <a:endParaRPr lang="en-GB" dirty="0"/>
          </a:p>
        </p:txBody>
      </p:sp>
    </p:spTree>
    <p:extLst>
      <p:ext uri="{BB962C8B-B14F-4D97-AF65-F5344CB8AC3E}">
        <p14:creationId xmlns:p14="http://schemas.microsoft.com/office/powerpoint/2010/main" val="100033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E5F6D-32B7-AB0F-B25D-1750355CA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544B5-3ABE-37FC-C161-B7C8E643C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5F399-66C3-942A-D4A0-47A10BC262E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C5F894-2B5E-36CA-E637-DC3DA1F6D670}"/>
              </a:ext>
            </a:extLst>
          </p:cNvPr>
          <p:cNvSpPr>
            <a:spLocks noGrp="1"/>
          </p:cNvSpPr>
          <p:nvPr>
            <p:ph type="sldNum" sz="quarter" idx="5"/>
          </p:nvPr>
        </p:nvSpPr>
        <p:spPr/>
        <p:txBody>
          <a:bodyPr/>
          <a:lstStyle/>
          <a:p>
            <a:fld id="{1617807F-8AD5-4C62-BA65-7108FABC4F89}" type="slidenum">
              <a:rPr lang="en-GB" smtClean="0"/>
              <a:t>7</a:t>
            </a:fld>
            <a:endParaRPr lang="en-GB" dirty="0"/>
          </a:p>
        </p:txBody>
      </p:sp>
    </p:spTree>
    <p:extLst>
      <p:ext uri="{BB962C8B-B14F-4D97-AF65-F5344CB8AC3E}">
        <p14:creationId xmlns:p14="http://schemas.microsoft.com/office/powerpoint/2010/main" val="163172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D3537-1ABC-41B7-CD19-42215A6A3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5D0C5-B89F-AFE0-E6DB-58DF6DF9C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664B0-69A9-8A23-F093-4FE175D4F9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34898F1-F866-20B3-4F6E-D9B20166DC11}"/>
              </a:ext>
            </a:extLst>
          </p:cNvPr>
          <p:cNvSpPr>
            <a:spLocks noGrp="1"/>
          </p:cNvSpPr>
          <p:nvPr>
            <p:ph type="sldNum" sz="quarter" idx="5"/>
          </p:nvPr>
        </p:nvSpPr>
        <p:spPr/>
        <p:txBody>
          <a:bodyPr/>
          <a:lstStyle/>
          <a:p>
            <a:fld id="{1617807F-8AD5-4C62-BA65-7108FABC4F89}" type="slidenum">
              <a:rPr lang="en-GB" smtClean="0"/>
              <a:t>8</a:t>
            </a:fld>
            <a:endParaRPr lang="en-GB" dirty="0"/>
          </a:p>
        </p:txBody>
      </p:sp>
    </p:spTree>
    <p:extLst>
      <p:ext uri="{BB962C8B-B14F-4D97-AF65-F5344CB8AC3E}">
        <p14:creationId xmlns:p14="http://schemas.microsoft.com/office/powerpoint/2010/main" val="1995932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2.xml"/><Relationship Id="rId4" Type="http://schemas.openxmlformats.org/officeDocument/2006/relationships/tags" Target="../tags/tag15.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2.xml"/><Relationship Id="rId4" Type="http://schemas.openxmlformats.org/officeDocument/2006/relationships/tags" Target="../tags/tag1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 icon&#10;&#10;Description automatically generated">
            <a:extLst>
              <a:ext uri="{FF2B5EF4-FFF2-40B4-BE49-F238E27FC236}">
                <a16:creationId xmlns:a16="http://schemas.microsoft.com/office/drawing/2014/main" id="{ADFE3043-1F20-4417-B8EB-86E896E74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88277"/>
            <a:ext cx="4824994" cy="1569723"/>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D4427BB9-0B90-43B5-833F-6AC097FDD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1307" y="0"/>
            <a:ext cx="7500693" cy="6858000"/>
          </a:xfrm>
          <a:prstGeom prst="rect">
            <a:avLst/>
          </a:prstGeom>
        </p:spPr>
      </p:pic>
      <p:sp>
        <p:nvSpPr>
          <p:cNvPr id="3" name="Subtitle 2"/>
          <p:cNvSpPr>
            <a:spLocks noGrp="1"/>
          </p:cNvSpPr>
          <p:nvPr>
            <p:ph type="subTitle" idx="1" hasCustomPrompt="1"/>
          </p:nvPr>
        </p:nvSpPr>
        <p:spPr>
          <a:xfrm>
            <a:off x="1379536" y="4833938"/>
            <a:ext cx="9973047" cy="454339"/>
          </a:xfrm>
        </p:spPr>
        <p:txBody>
          <a:bodyPr/>
          <a:lstStyle>
            <a:lvl1pPr marL="0" indent="0" algn="l">
              <a:buNone/>
              <a:defRPr sz="2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p>
        </p:txBody>
      </p:sp>
      <p:pic>
        <p:nvPicPr>
          <p:cNvPr id="9" name="Picture 8" descr="A picture containing text&#10;&#10;Description automatically generated">
            <a:extLst>
              <a:ext uri="{FF2B5EF4-FFF2-40B4-BE49-F238E27FC236}">
                <a16:creationId xmlns:a16="http://schemas.microsoft.com/office/drawing/2014/main" id="{12D7A215-3290-4568-843B-B6967B6661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416" y="815834"/>
            <a:ext cx="1548172" cy="936766"/>
          </a:xfrm>
          <a:prstGeom prst="rect">
            <a:avLst/>
          </a:prstGeom>
        </p:spPr>
      </p:pic>
      <p:sp>
        <p:nvSpPr>
          <p:cNvPr id="10" name="TextBox 9">
            <a:extLst>
              <a:ext uri="{FF2B5EF4-FFF2-40B4-BE49-F238E27FC236}">
                <a16:creationId xmlns:a16="http://schemas.microsoft.com/office/drawing/2014/main" id="{022F046C-C65A-4E85-B9A7-A8B3F6B09D68}"/>
              </a:ext>
            </a:extLst>
          </p:cNvPr>
          <p:cNvSpPr txBox="1"/>
          <p:nvPr userDrawn="1"/>
        </p:nvSpPr>
        <p:spPr>
          <a:xfrm>
            <a:off x="479424" y="6281449"/>
            <a:ext cx="2628244" cy="21544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bg1"/>
                </a:solidFill>
                <a:latin typeface="+mj-lt"/>
              </a:rPr>
              <a:t>Advisory | Assurance | Corporate Finance | Tax</a:t>
            </a:r>
          </a:p>
        </p:txBody>
      </p:sp>
      <p:sp>
        <p:nvSpPr>
          <p:cNvPr id="12" name="TextBox 11">
            <a:extLst>
              <a:ext uri="{FF2B5EF4-FFF2-40B4-BE49-F238E27FC236}">
                <a16:creationId xmlns:a16="http://schemas.microsoft.com/office/drawing/2014/main" id="{624C6D8F-8187-4997-AFA0-F5180E97F210}"/>
              </a:ext>
            </a:extLst>
          </p:cNvPr>
          <p:cNvSpPr txBox="1">
            <a:spLocks/>
          </p:cNvSpPr>
          <p:nvPr userDrawn="1"/>
        </p:nvSpPr>
        <p:spPr>
          <a:xfrm>
            <a:off x="11064875" y="6281449"/>
            <a:ext cx="719757" cy="215444"/>
          </a:xfrm>
          <a:prstGeom prst="rect">
            <a:avLst/>
          </a:prstGeom>
          <a:noFill/>
        </p:spPr>
        <p:txBody>
          <a:bodyPr wrap="square" lIns="0" tIns="0" rIns="0" bIns="0" anchor="ctr" anchorCtr="0">
            <a:noAutofit/>
          </a:bodyPr>
          <a:lstStyle/>
          <a:p>
            <a:r>
              <a:rPr lang="en-GB" sz="1400" b="1" i="0" u="none" strike="noStrike" baseline="30000" dirty="0">
                <a:solidFill>
                  <a:srgbClr val="231F20"/>
                </a:solidFill>
                <a:latin typeface="+mj-lt"/>
              </a:rPr>
              <a:t>bhp.co.uk</a:t>
            </a:r>
            <a:endParaRPr lang="en-GB" sz="1400" dirty="0">
              <a:latin typeface="+mj-lt"/>
            </a:endParaRPr>
          </a:p>
        </p:txBody>
      </p:sp>
      <p:sp>
        <p:nvSpPr>
          <p:cNvPr id="14" name="Text Placeholder 13">
            <a:extLst>
              <a:ext uri="{FF2B5EF4-FFF2-40B4-BE49-F238E27FC236}">
                <a16:creationId xmlns:a16="http://schemas.microsoft.com/office/drawing/2014/main" id="{4367744A-F04A-4E22-A12E-B12500CF73CD}"/>
              </a:ext>
            </a:extLst>
          </p:cNvPr>
          <p:cNvSpPr>
            <a:spLocks noGrp="1"/>
          </p:cNvSpPr>
          <p:nvPr>
            <p:ph type="body" sz="quarter" idx="10" hasCustomPrompt="1"/>
          </p:nvPr>
        </p:nvSpPr>
        <p:spPr>
          <a:xfrm>
            <a:off x="1379537" y="3716338"/>
            <a:ext cx="9972675" cy="791416"/>
          </a:xfrm>
        </p:spPr>
        <p:txBody>
          <a:bodyPr anchor="t"/>
          <a:lstStyle>
            <a:lvl1pPr marL="0" indent="0">
              <a:buNone/>
              <a:defRPr sz="6000" b="1">
                <a:solidFill>
                  <a:schemeClr val="bg2"/>
                </a:solidFill>
                <a:latin typeface="+mj-lt"/>
              </a:defRPr>
            </a:lvl1pPr>
          </a:lstStyle>
          <a:p>
            <a:pPr lvl="0"/>
            <a:r>
              <a:rPr lang="en-GB" dirty="0"/>
              <a:t>Main header 2</a:t>
            </a:r>
          </a:p>
        </p:txBody>
      </p:sp>
      <p:sp>
        <p:nvSpPr>
          <p:cNvPr id="4" name="Footer Placeholder 3">
            <a:extLst>
              <a:ext uri="{FF2B5EF4-FFF2-40B4-BE49-F238E27FC236}">
                <a16:creationId xmlns:a16="http://schemas.microsoft.com/office/drawing/2014/main" id="{596D166E-EB55-4BCC-A522-0F3158A1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4F22058-16C9-4EDB-B244-187FE96C3008}"/>
              </a:ext>
            </a:extLst>
          </p:cNvPr>
          <p:cNvSpPr>
            <a:spLocks noGrp="1"/>
          </p:cNvSpPr>
          <p:nvPr>
            <p:ph type="sldNum" sz="quarter" idx="12"/>
          </p:nvPr>
        </p:nvSpPr>
        <p:spPr>
          <a:xfrm>
            <a:off x="0" y="0"/>
            <a:ext cx="0" cy="0"/>
          </a:xfrm>
        </p:spPr>
        <p:txBody>
          <a:bodyPr lIns="0" tIns="0" rIns="0" bIns="0"/>
          <a:lstStyle>
            <a:lvl1pPr>
              <a:defRPr sz="100"/>
            </a:lvl1p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145155E4-AB39-B880-AD8C-45656DD441F1}"/>
              </a:ext>
            </a:extLst>
          </p:cNvPr>
          <p:cNvSpPr>
            <a:spLocks noGrp="1"/>
          </p:cNvSpPr>
          <p:nvPr>
            <p:ph type="body" sz="quarter" idx="13" hasCustomPrompt="1"/>
          </p:nvPr>
        </p:nvSpPr>
        <p:spPr>
          <a:xfrm>
            <a:off x="1379166" y="2457450"/>
            <a:ext cx="9973047" cy="1258887"/>
          </a:xfrm>
        </p:spPr>
        <p:txBody>
          <a:bodyPr anchor="b"/>
          <a:lstStyle>
            <a:lvl1pPr marL="0" indent="0">
              <a:lnSpc>
                <a:spcPct val="70000"/>
              </a:lnSpc>
              <a:spcBef>
                <a:spcPts val="0"/>
              </a:spcBef>
              <a:buNone/>
              <a:defRPr sz="6000" b="1">
                <a:latin typeface="+mj-lt"/>
              </a:defRPr>
            </a:lvl1pPr>
          </a:lstStyle>
          <a:p>
            <a:pPr lvl="0"/>
            <a:r>
              <a:rPr lang="en-US" dirty="0"/>
              <a:t>Document Title</a:t>
            </a:r>
            <a:endParaRPr lang="en-GB" dirty="0"/>
          </a:p>
        </p:txBody>
      </p:sp>
    </p:spTree>
    <p:extLst>
      <p:ext uri="{BB962C8B-B14F-4D97-AF65-F5344CB8AC3E}">
        <p14:creationId xmlns:p14="http://schemas.microsoft.com/office/powerpoint/2010/main" val="939712726"/>
      </p:ext>
    </p:extLst>
  </p:cSld>
  <p:clrMapOvr>
    <a:masterClrMapping/>
  </p:clrMapOvr>
  <p:extLst>
    <p:ext uri="{DCECCB84-F9BA-43D5-87BE-67443E8EF086}">
      <p15:sldGuideLst xmlns:p15="http://schemas.microsoft.com/office/powerpoint/2012/main">
        <p15:guide id="1" pos="869" userDrawn="1">
          <p15:clr>
            <a:srgbClr val="FBAE40"/>
          </p15:clr>
        </p15:guide>
        <p15:guide id="2" orient="horz" pos="1548" userDrawn="1">
          <p15:clr>
            <a:srgbClr val="FBAE40"/>
          </p15:clr>
        </p15:guide>
        <p15:guide id="4" orient="horz" pos="2341" userDrawn="1">
          <p15:clr>
            <a:srgbClr val="FBAE40"/>
          </p15:clr>
        </p15:guide>
        <p15:guide id="5" orient="horz" pos="2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 12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200">
                <a:solidFill>
                  <a:srgbClr val="0070C0"/>
                </a:solidFill>
              </a:defRPr>
            </a:lvl1pPr>
            <a:lvl2pPr marL="0" indent="0">
              <a:spcBef>
                <a:spcPts val="1000"/>
              </a:spcBef>
              <a:buFontTx/>
              <a:buNone/>
              <a:defRPr sz="1200" b="1"/>
            </a:lvl2pPr>
            <a:lvl3pPr marL="0" indent="0">
              <a:spcBef>
                <a:spcPts val="1000"/>
              </a:spcBef>
              <a:buFontTx/>
              <a:buNone/>
              <a:defRPr sz="1200"/>
            </a:lvl3pPr>
            <a:lvl4pPr marL="361950" indent="-361950">
              <a:spcBef>
                <a:spcPts val="1000"/>
              </a:spcBef>
              <a:buFont typeface="Arial" panose="020B0604020202020204" pitchFamily="34" charset="0"/>
              <a:buChar char="•"/>
              <a:defRPr sz="1200"/>
            </a:lvl4pPr>
            <a:lvl5pPr marL="715963" indent="-354013">
              <a:spcBef>
                <a:spcPts val="1000"/>
              </a:spcBef>
              <a:buFont typeface="Wingdings" panose="05000000000000000000" pitchFamily="2" charset="2"/>
              <a:buChar char="§"/>
              <a:defRPr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522829381"/>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4 font and content 12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400" b="1">
                <a:solidFill>
                  <a:srgbClr val="0070C0"/>
                </a:solidFill>
              </a:defRPr>
            </a:lvl1pPr>
            <a:lvl2pPr marL="0" indent="0">
              <a:spcBef>
                <a:spcPts val="1000"/>
              </a:spcBef>
              <a:buFontTx/>
              <a:buNone/>
              <a:defRPr sz="1200" b="1"/>
            </a:lvl2pPr>
            <a:lvl3pPr marL="0" indent="0">
              <a:spcBef>
                <a:spcPts val="1000"/>
              </a:spcBef>
              <a:buFontTx/>
              <a:buNone/>
              <a:defRPr sz="1200"/>
            </a:lvl3pPr>
            <a:lvl4pPr marL="361950" indent="-361950">
              <a:spcBef>
                <a:spcPts val="1000"/>
              </a:spcBef>
              <a:buFont typeface="Arial" panose="020B0604020202020204" pitchFamily="34" charset="0"/>
              <a:buChar char="•"/>
              <a:defRPr sz="1200"/>
            </a:lvl4pPr>
            <a:lvl5pPr marL="715963" indent="-354013">
              <a:spcBef>
                <a:spcPts val="1000"/>
              </a:spcBef>
              <a:buFont typeface="Wingdings" panose="05000000000000000000" pitchFamily="2" charset="2"/>
              <a:buChar char="§"/>
              <a:defRPr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759876127"/>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 18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spcAft>
                <a:spcPts val="600"/>
              </a:spcAft>
              <a:buFontTx/>
              <a:buNone/>
              <a:defRPr sz="1800">
                <a:solidFill>
                  <a:srgbClr val="0070C0"/>
                </a:solidFill>
              </a:defRPr>
            </a:lvl1pPr>
            <a:lvl2pPr marL="0" indent="0">
              <a:spcBef>
                <a:spcPts val="1000"/>
              </a:spcBef>
              <a:spcAft>
                <a:spcPts val="600"/>
              </a:spcAft>
              <a:buFontTx/>
              <a:buNone/>
              <a:defRPr sz="1800" b="1"/>
            </a:lvl2pPr>
            <a:lvl3pPr marL="0" indent="0">
              <a:spcBef>
                <a:spcPts val="1000"/>
              </a:spcBef>
              <a:spcAft>
                <a:spcPts val="600"/>
              </a:spcAft>
              <a:buFontTx/>
              <a:buNone/>
              <a:defRPr sz="1800"/>
            </a:lvl3pPr>
            <a:lvl4pPr marL="719138" indent="-719138">
              <a:spcBef>
                <a:spcPts val="1000"/>
              </a:spcBef>
              <a:spcAft>
                <a:spcPts val="600"/>
              </a:spcAft>
              <a:buSzPct val="120000"/>
              <a:buFont typeface="Wingdings" panose="05000000000000000000" pitchFamily="2" charset="2"/>
              <a:buChar char="q"/>
              <a:defRPr sz="1800"/>
            </a:lvl4pPr>
            <a:lvl5pPr marL="1438275" indent="-719138">
              <a:spcBef>
                <a:spcPts val="1000"/>
              </a:spcBef>
              <a:spcAft>
                <a:spcPts val="600"/>
              </a:spcAft>
              <a:buSzPct val="110000"/>
              <a:buFont typeface="Wingdings" panose="05000000000000000000" pitchFamily="2" charset="2"/>
              <a:buChar char="§"/>
              <a:defRPr sz="16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471848228"/>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 18 font Healthcar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800"/>
              </a:spcBef>
              <a:spcAft>
                <a:spcPts val="1200"/>
              </a:spcAft>
              <a:buFontTx/>
              <a:buNone/>
              <a:defRPr sz="3000">
                <a:solidFill>
                  <a:srgbClr val="0070C0"/>
                </a:solidFill>
              </a:defRPr>
            </a:lvl1pPr>
            <a:lvl2pPr marL="0" indent="0">
              <a:spcBef>
                <a:spcPts val="1800"/>
              </a:spcBef>
              <a:spcAft>
                <a:spcPts val="600"/>
              </a:spcAft>
              <a:buFontTx/>
              <a:buNone/>
              <a:defRPr sz="1800" b="1"/>
            </a:lvl2pPr>
            <a:lvl3pPr marL="0" indent="0">
              <a:spcBef>
                <a:spcPts val="1800"/>
              </a:spcBef>
              <a:spcAft>
                <a:spcPts val="600"/>
              </a:spcAft>
              <a:buFontTx/>
              <a:buNone/>
              <a:defRPr sz="1800"/>
            </a:lvl3pPr>
            <a:lvl4pPr marL="719138" indent="-719138">
              <a:spcBef>
                <a:spcPts val="1800"/>
              </a:spcBef>
              <a:spcAft>
                <a:spcPts val="600"/>
              </a:spcAft>
              <a:buSzPct val="120000"/>
              <a:buFont typeface="Wingdings" panose="05000000000000000000" pitchFamily="2" charset="2"/>
              <a:buChar char="q"/>
              <a:defRPr sz="1800"/>
            </a:lvl4pPr>
            <a:lvl5pPr marL="1438275" indent="-719138">
              <a:spcBef>
                <a:spcPts val="1800"/>
              </a:spcBef>
              <a:spcAft>
                <a:spcPts val="600"/>
              </a:spcAft>
              <a:buSzPct val="110000"/>
              <a:buFont typeface="Wingdings" panose="05000000000000000000" pitchFamily="2" charset="2"/>
              <a:buChar char="§"/>
              <a:defRPr sz="16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303067835"/>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 12 font">
    <p:bg>
      <p:bgRef idx="1001">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200">
                <a:solidFill>
                  <a:srgbClr val="0070C0"/>
                </a:solidFill>
              </a:defRPr>
            </a:lvl1pPr>
            <a:lvl2pPr marL="0" indent="0">
              <a:spcBef>
                <a:spcPts val="1000"/>
              </a:spcBef>
              <a:buFontTx/>
              <a:buNone/>
              <a:defRPr sz="1200" b="1"/>
            </a:lvl2pPr>
            <a:lvl3pPr marL="0" indent="0">
              <a:spcBef>
                <a:spcPts val="1000"/>
              </a:spcBef>
              <a:buFontTx/>
              <a:buNone/>
              <a:defRPr sz="1200"/>
            </a:lvl3pPr>
            <a:lvl4pPr marL="361950" indent="-361950">
              <a:spcBef>
                <a:spcPts val="1000"/>
              </a:spcBef>
              <a:buFont typeface="Arial" panose="020B0604020202020204" pitchFamily="34" charset="0"/>
              <a:buChar char="•"/>
              <a:defRPr sz="1200"/>
            </a:lvl4pPr>
            <a:lvl5pPr marL="715963" indent="-354013">
              <a:spcBef>
                <a:spcPts val="1000"/>
              </a:spcBef>
              <a:buFont typeface="Wingdings" panose="05000000000000000000" pitchFamily="2" charset="2"/>
              <a:buChar char="§"/>
              <a:defRPr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618904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 12 font">
    <p:bg>
      <p:bgRef idx="1001">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solidFill>
                  <a:schemeClr val="bg1"/>
                </a:solidFill>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200">
                <a:solidFill>
                  <a:schemeClr val="bg1"/>
                </a:solidFill>
              </a:defRPr>
            </a:lvl1pPr>
            <a:lvl2pPr marL="0" indent="0">
              <a:spcBef>
                <a:spcPts val="1000"/>
              </a:spcBef>
              <a:buFontTx/>
              <a:buNone/>
              <a:defRPr sz="1200" b="1">
                <a:solidFill>
                  <a:schemeClr val="bg1"/>
                </a:solidFill>
              </a:defRPr>
            </a:lvl2pPr>
            <a:lvl3pPr marL="0" indent="0">
              <a:spcBef>
                <a:spcPts val="1000"/>
              </a:spcBef>
              <a:buFontTx/>
              <a:buNone/>
              <a:defRPr sz="1200">
                <a:solidFill>
                  <a:schemeClr val="bg1"/>
                </a:solidFill>
              </a:defRPr>
            </a:lvl3pPr>
            <a:lvl4pPr marL="361950" indent="-361950">
              <a:spcBef>
                <a:spcPts val="1000"/>
              </a:spcBef>
              <a:buClr>
                <a:schemeClr val="bg1"/>
              </a:buClr>
              <a:buFont typeface="Arial" panose="020B0604020202020204" pitchFamily="34" charset="0"/>
              <a:buChar char="•"/>
              <a:defRPr sz="1200">
                <a:solidFill>
                  <a:schemeClr val="bg1"/>
                </a:solidFill>
              </a:defRPr>
            </a:lvl4pPr>
            <a:lvl5pPr marL="715963" indent="-354013">
              <a:spcBef>
                <a:spcPts val="1000"/>
              </a:spcBef>
              <a:buClr>
                <a:schemeClr val="bg1"/>
              </a:buClr>
              <a:buFont typeface="Arial" panose="020B0604020202020204" pitchFamily="34" charset="0"/>
              <a:buChar char="•"/>
              <a:defRPr sz="1200">
                <a:solidFill>
                  <a:schemeClr val="bg1"/>
                </a:solidFill>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bg1"/>
                </a:solidFill>
                <a:latin typeface="+mj-lt"/>
              </a:rPr>
              <a:t>Advisory | Assurance | Corporate Finance | Tax</a:t>
            </a:r>
          </a:p>
        </p:txBody>
      </p:sp>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grpSp>
        <p:nvGrpSpPr>
          <p:cNvPr id="11" name="Group 10">
            <a:extLst>
              <a:ext uri="{FF2B5EF4-FFF2-40B4-BE49-F238E27FC236}">
                <a16:creationId xmlns:a16="http://schemas.microsoft.com/office/drawing/2014/main" id="{681973EB-38ED-4266-BCEB-019DAD78BE7D}"/>
              </a:ext>
            </a:extLst>
          </p:cNvPr>
          <p:cNvGrpSpPr/>
          <p:nvPr userDrawn="1"/>
        </p:nvGrpSpPr>
        <p:grpSpPr>
          <a:xfrm>
            <a:off x="294149" y="5950549"/>
            <a:ext cx="11902241" cy="913374"/>
            <a:chOff x="294149" y="5950549"/>
            <a:chExt cx="11902241" cy="913374"/>
          </a:xfrm>
        </p:grpSpPr>
        <p:pic>
          <p:nvPicPr>
            <p:cNvPr id="13" name="Picture 12">
              <a:extLst>
                <a:ext uri="{FF2B5EF4-FFF2-40B4-BE49-F238E27FC236}">
                  <a16:creationId xmlns:a16="http://schemas.microsoft.com/office/drawing/2014/main" id="{BB339A7B-5719-47D7-AA44-553E06B39B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474390" y="5978323"/>
              <a:ext cx="7722000" cy="8856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8A7FC9B-8944-4381-8D58-50111A340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49" y="5950549"/>
              <a:ext cx="964800" cy="588363"/>
            </a:xfrm>
            <a:prstGeom prst="rect">
              <a:avLst/>
            </a:prstGeom>
          </p:spPr>
        </p:pic>
      </p:grpSp>
    </p:spTree>
    <p:extLst>
      <p:ext uri="{BB962C8B-B14F-4D97-AF65-F5344CB8AC3E}">
        <p14:creationId xmlns:p14="http://schemas.microsoft.com/office/powerpoint/2010/main" val="15603510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 18 font">
    <p:bg>
      <p:bgRef idx="1001">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solidFill>
                  <a:schemeClr val="bg1"/>
                </a:solidFill>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spcAft>
                <a:spcPts val="600"/>
              </a:spcAft>
              <a:buFontTx/>
              <a:buNone/>
              <a:defRPr sz="1800" b="1">
                <a:solidFill>
                  <a:schemeClr val="bg1"/>
                </a:solidFill>
              </a:defRPr>
            </a:lvl1pPr>
            <a:lvl2pPr marL="0" indent="0">
              <a:spcBef>
                <a:spcPts val="1000"/>
              </a:spcBef>
              <a:spcAft>
                <a:spcPts val="600"/>
              </a:spcAft>
              <a:buFontTx/>
              <a:buNone/>
              <a:defRPr sz="1800" b="1">
                <a:solidFill>
                  <a:schemeClr val="bg1"/>
                </a:solidFill>
              </a:defRPr>
            </a:lvl2pPr>
            <a:lvl3pPr marL="0" indent="0">
              <a:spcBef>
                <a:spcPts val="1000"/>
              </a:spcBef>
              <a:spcAft>
                <a:spcPts val="600"/>
              </a:spcAft>
              <a:buFontTx/>
              <a:buNone/>
              <a:defRPr sz="1800" b="1">
                <a:solidFill>
                  <a:schemeClr val="bg1"/>
                </a:solidFill>
              </a:defRPr>
            </a:lvl3pPr>
            <a:lvl4pPr marL="715963" indent="-715963">
              <a:spcBef>
                <a:spcPts val="1000"/>
              </a:spcBef>
              <a:spcAft>
                <a:spcPts val="600"/>
              </a:spcAft>
              <a:buClr>
                <a:schemeClr val="bg1"/>
              </a:buClr>
              <a:buFont typeface="Wingdings" panose="05000000000000000000" pitchFamily="2" charset="2"/>
              <a:buChar char="q"/>
              <a:defRPr sz="1800" b="1">
                <a:solidFill>
                  <a:schemeClr val="bg1"/>
                </a:solidFill>
              </a:defRPr>
            </a:lvl4pPr>
            <a:lvl5pPr marL="1433513" indent="-717550">
              <a:spcBef>
                <a:spcPts val="1000"/>
              </a:spcBef>
              <a:spcAft>
                <a:spcPts val="600"/>
              </a:spcAft>
              <a:buClr>
                <a:schemeClr val="bg1"/>
              </a:buClr>
              <a:buFont typeface="Arial" panose="020B0604020202020204" pitchFamily="34" charset="0"/>
              <a:buChar char="•"/>
              <a:defRPr sz="1800" b="1">
                <a:solidFill>
                  <a:schemeClr val="bg1"/>
                </a:solidFill>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bg1"/>
                </a:solidFill>
                <a:latin typeface="+mj-lt"/>
              </a:rPr>
              <a:t>Advisory | Assurance | Corporate Finance | Tax</a:t>
            </a:r>
          </a:p>
        </p:txBody>
      </p:sp>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grpSp>
        <p:nvGrpSpPr>
          <p:cNvPr id="11" name="Group 10">
            <a:extLst>
              <a:ext uri="{FF2B5EF4-FFF2-40B4-BE49-F238E27FC236}">
                <a16:creationId xmlns:a16="http://schemas.microsoft.com/office/drawing/2014/main" id="{681973EB-38ED-4266-BCEB-019DAD78BE7D}"/>
              </a:ext>
            </a:extLst>
          </p:cNvPr>
          <p:cNvGrpSpPr/>
          <p:nvPr userDrawn="1"/>
        </p:nvGrpSpPr>
        <p:grpSpPr>
          <a:xfrm>
            <a:off x="294149" y="5950549"/>
            <a:ext cx="11902241" cy="913374"/>
            <a:chOff x="294149" y="5950549"/>
            <a:chExt cx="11902241" cy="913374"/>
          </a:xfrm>
        </p:grpSpPr>
        <p:pic>
          <p:nvPicPr>
            <p:cNvPr id="13" name="Picture 12">
              <a:extLst>
                <a:ext uri="{FF2B5EF4-FFF2-40B4-BE49-F238E27FC236}">
                  <a16:creationId xmlns:a16="http://schemas.microsoft.com/office/drawing/2014/main" id="{BB339A7B-5719-47D7-AA44-553E06B39B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474390" y="5978323"/>
              <a:ext cx="7722000" cy="8856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8A7FC9B-8944-4381-8D58-50111A340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49" y="5950549"/>
              <a:ext cx="964800" cy="588363"/>
            </a:xfrm>
            <a:prstGeom prst="rect">
              <a:avLst/>
            </a:prstGeom>
          </p:spPr>
        </p:pic>
      </p:grpSp>
    </p:spTree>
    <p:extLst>
      <p:ext uri="{BB962C8B-B14F-4D97-AF65-F5344CB8AC3E}">
        <p14:creationId xmlns:p14="http://schemas.microsoft.com/office/powerpoint/2010/main" val="17142155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E1E4EE-7D34-4D48-B4A3-A48E5AEE775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89E1A09-A051-489D-B61E-79035939187E}"/>
              </a:ext>
            </a:extLst>
          </p:cNvPr>
          <p:cNvSpPr>
            <a:spLocks noGrp="1"/>
          </p:cNvSpPr>
          <p:nvPr>
            <p:ph sz="quarter" idx="12" hasCustomPrompt="1"/>
          </p:nvPr>
        </p:nvSpPr>
        <p:spPr>
          <a:xfrm>
            <a:off x="839788" y="1484313"/>
            <a:ext cx="6923864"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BCFE165-23D0-4E6C-855E-5C7A7B20F305}"/>
              </a:ext>
            </a:extLst>
          </p:cNvPr>
          <p:cNvSpPr>
            <a:spLocks noGrp="1"/>
          </p:cNvSpPr>
          <p:nvPr>
            <p:ph sz="quarter" idx="13" hasCustomPrompt="1"/>
          </p:nvPr>
        </p:nvSpPr>
        <p:spPr>
          <a:xfrm>
            <a:off x="7890652" y="1484313"/>
            <a:ext cx="3461932"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0EE1A97-CF3E-45A7-A5A3-60D83C4152AE}"/>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7" name="Footer Placeholder 6">
            <a:extLst>
              <a:ext uri="{FF2B5EF4-FFF2-40B4-BE49-F238E27FC236}">
                <a16:creationId xmlns:a16="http://schemas.microsoft.com/office/drawing/2014/main" id="{30A19E9E-DE8E-4674-80C6-1186F140522C}"/>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974415846"/>
      </p:ext>
    </p:extLst>
  </p:cSld>
  <p:clrMapOvr>
    <a:masterClrMapping/>
  </p:clrMapOvr>
  <p:extLst>
    <p:ext uri="{DCECCB84-F9BA-43D5-87BE-67443E8EF086}">
      <p15:sldGuideLst xmlns:p15="http://schemas.microsoft.com/office/powerpoint/2012/main">
        <p15:guide id="2" orient="horz" pos="37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14337B-55A8-417F-BE89-F811AAAF1FC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2EF9D85A-4F8D-4297-89A2-15D8CE856E5B}"/>
              </a:ext>
            </a:extLst>
          </p:cNvPr>
          <p:cNvSpPr>
            <a:spLocks noGrp="1"/>
          </p:cNvSpPr>
          <p:nvPr>
            <p:ph type="sldNum" sz="quarter" idx="11"/>
          </p:nvPr>
        </p:nvSpPr>
        <p:spPr/>
        <p:txBody>
          <a:bodyPr/>
          <a:lstStyle/>
          <a:p>
            <a:fld id="{820380F8-7D3E-4675-A1FD-0F1FFDC88BE2}" type="slidenum">
              <a:rPr lang="en-GB" smtClean="0"/>
              <a:pPr/>
              <a:t>‹#›</a:t>
            </a:fld>
            <a:endParaRPr lang="en-GB" dirty="0"/>
          </a:p>
        </p:txBody>
      </p:sp>
      <p:sp>
        <p:nvSpPr>
          <p:cNvPr id="6" name="Text Placeholder 5">
            <a:extLst>
              <a:ext uri="{FF2B5EF4-FFF2-40B4-BE49-F238E27FC236}">
                <a16:creationId xmlns:a16="http://schemas.microsoft.com/office/drawing/2014/main" id="{E3C6EC48-C247-4891-85DF-52112C1F1B28}"/>
              </a:ext>
            </a:extLst>
          </p:cNvPr>
          <p:cNvSpPr>
            <a:spLocks noGrp="1"/>
          </p:cNvSpPr>
          <p:nvPr>
            <p:ph type="body" sz="quarter" idx="12"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9EBC2DF2-D3DF-4684-AAB4-31A1D8F7C281}"/>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962165328"/>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73FBB2-660C-48B7-A62B-F304D2D4709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hasCustomPrompt="1"/>
          </p:nvPr>
        </p:nvSpPr>
        <p:spPr>
          <a:xfrm>
            <a:off x="839788" y="447042"/>
            <a:ext cx="3924299" cy="679036"/>
          </a:xfrm>
        </p:spPr>
        <p:txBody>
          <a:bodyPr anchor="b"/>
          <a:lstStyle>
            <a:lvl1pPr>
              <a:defRPr/>
            </a:lvl1pPr>
          </a:lstStyle>
          <a:p>
            <a:r>
              <a:rPr lang="en-US" dirty="0"/>
              <a:t>Click to edit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5159896" y="447043"/>
            <a:ext cx="6192687" cy="5429884"/>
          </a:xfrm>
        </p:spPr>
        <p:txBody>
          <a:bodyPr/>
          <a:lstStyle>
            <a:lvl1pPr>
              <a:defRPr/>
            </a:lvl1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5" name="Text Placeholder 4">
            <a:extLst>
              <a:ext uri="{FF2B5EF4-FFF2-40B4-BE49-F238E27FC236}">
                <a16:creationId xmlns:a16="http://schemas.microsoft.com/office/drawing/2014/main" id="{AAA8D63C-FD3F-466A-B812-5626DFC2AD7C}"/>
              </a:ext>
            </a:extLst>
          </p:cNvPr>
          <p:cNvSpPr>
            <a:spLocks noGrp="1"/>
          </p:cNvSpPr>
          <p:nvPr>
            <p:ph type="body" sz="quarter" idx="12"/>
          </p:nvPr>
        </p:nvSpPr>
        <p:spPr>
          <a:xfrm>
            <a:off x="839788" y="1484313"/>
            <a:ext cx="3924300" cy="4392613"/>
          </a:xfrm>
        </p:spPr>
        <p:txBody>
          <a:bodyPr/>
          <a:lstStyle>
            <a:lvl1pPr marL="0" indent="0">
              <a:buFontTx/>
              <a:buNone/>
              <a:defRPr sz="1200"/>
            </a:lvl1pPr>
          </a:lstStyle>
          <a:p>
            <a:pPr lvl="0"/>
            <a:r>
              <a:rPr lang="en-US"/>
              <a:t>Click to edit Master text styles</a:t>
            </a:r>
          </a:p>
        </p:txBody>
      </p:sp>
      <p:sp>
        <p:nvSpPr>
          <p:cNvPr id="3" name="Slide Number Placeholder 2">
            <a:extLst>
              <a:ext uri="{FF2B5EF4-FFF2-40B4-BE49-F238E27FC236}">
                <a16:creationId xmlns:a16="http://schemas.microsoft.com/office/drawing/2014/main" id="{9A166473-DAF1-41C9-9493-3A11F9281F7E}"/>
              </a:ext>
            </a:extLst>
          </p:cNvPr>
          <p:cNvSpPr>
            <a:spLocks noGrp="1"/>
          </p:cNvSpPr>
          <p:nvPr>
            <p:ph type="sldNum" sz="quarter" idx="13"/>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2B4F1449-EF7D-49E2-A38B-4FC392742DF7}"/>
              </a:ext>
            </a:extLst>
          </p:cNvPr>
          <p:cNvSpPr>
            <a:spLocks noGrp="1"/>
          </p:cNvSpPr>
          <p:nvPr>
            <p:ph type="body" sz="quarter" idx="14" hasCustomPrompt="1"/>
          </p:nvPr>
        </p:nvSpPr>
        <p:spPr>
          <a:xfrm>
            <a:off x="839788" y="1126078"/>
            <a:ext cx="3924300"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E82F8FFC-3876-4140-B033-B1CDBA52E09E}"/>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1353417521"/>
      </p:ext>
    </p:extLst>
  </p:cSld>
  <p:clrMapOvr>
    <a:masterClrMapping/>
  </p:clrMapOvr>
  <p:extLst>
    <p:ext uri="{DCECCB84-F9BA-43D5-87BE-67443E8EF086}">
      <p15:sldGuideLst xmlns:p15="http://schemas.microsoft.com/office/powerpoint/2012/main">
        <p15:guide id="2" orient="horz" pos="3702" userDrawn="1">
          <p15:clr>
            <a:srgbClr val="FBAE40"/>
          </p15:clr>
        </p15:guide>
        <p15:guide id="3" pos="3001" userDrawn="1">
          <p15:clr>
            <a:srgbClr val="FBAE40"/>
          </p15:clr>
        </p15:guide>
        <p15:guide id="4" pos="325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and Content 18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a:defRPr/>
            </a:lvl1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41686651"/>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B222D345-B025-489F-8A88-7DA4AD0F1E56}"/>
              </a:ext>
            </a:extLst>
          </p:cNvPr>
          <p:cNvSpPr>
            <a:spLocks noGrp="1"/>
          </p:cNvSpPr>
          <p:nvPr>
            <p:ph type="body" sz="quarter" idx="15"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933609237"/>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lumns 10 font with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latin typeface="+mn-lt"/>
              </a:defRPr>
            </a:lvl1pPr>
            <a:lvl2pPr marL="0" indent="0">
              <a:spcBef>
                <a:spcPts val="1000"/>
              </a:spcBef>
              <a:buFontTx/>
              <a:buNone/>
              <a:defRPr lang="en-US" sz="1000" b="1" smtClean="0">
                <a:latin typeface="+mn-lt"/>
              </a:defRPr>
            </a:lvl2pPr>
            <a:lvl3pPr marL="0" indent="0">
              <a:spcBef>
                <a:spcPts val="1000"/>
              </a:spcBef>
              <a:buFontTx/>
              <a:buNone/>
              <a:defRPr lang="en-US" sz="1000" smtClean="0">
                <a:latin typeface="+mn-lt"/>
              </a:defRPr>
            </a:lvl3pPr>
            <a:lvl4pPr marL="361950" indent="-361950">
              <a:spcBef>
                <a:spcPts val="1000"/>
              </a:spcBef>
              <a:buFont typeface="Arial" panose="020B0604020202020204" pitchFamily="34" charset="0"/>
              <a:buChar char="•"/>
              <a:defRPr lang="en-US" sz="1000" smtClean="0">
                <a:latin typeface="+mn-lt"/>
              </a:defRPr>
            </a:lvl4pPr>
            <a:lvl5pPr marL="715963" indent="-354013">
              <a:spcBef>
                <a:spcPts val="1000"/>
              </a:spcBef>
              <a:buFont typeface="Wingdings" panose="05000000000000000000" pitchFamily="2" charset="2"/>
              <a:buChar char="§"/>
              <a:defRPr lang="en-GB" sz="1000">
                <a:latin typeface="+mn-lt"/>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B222D345-B025-489F-8A88-7DA4AD0F1E56}"/>
              </a:ext>
            </a:extLst>
          </p:cNvPr>
          <p:cNvSpPr>
            <a:spLocks noGrp="1"/>
          </p:cNvSpPr>
          <p:nvPr>
            <p:ph type="body" sz="quarter" idx="15"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174051292"/>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ide Two Columns 10 font with 14 font heading and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latin typeface="+mn-lt"/>
              </a:defRPr>
            </a:lvl1pPr>
            <a:lvl2pPr marL="0" indent="0">
              <a:spcBef>
                <a:spcPts val="1000"/>
              </a:spcBef>
              <a:buFontTx/>
              <a:buNone/>
              <a:defRPr lang="en-US" sz="1000" b="1" smtClean="0">
                <a:latin typeface="+mn-lt"/>
              </a:defRPr>
            </a:lvl2pPr>
            <a:lvl3pPr marL="0" indent="0">
              <a:spcBef>
                <a:spcPts val="1000"/>
              </a:spcBef>
              <a:buFontTx/>
              <a:buNone/>
              <a:defRPr lang="en-US" sz="1000" smtClean="0">
                <a:latin typeface="+mn-lt"/>
              </a:defRPr>
            </a:lvl3pPr>
            <a:lvl4pPr marL="361950" indent="-361950">
              <a:spcBef>
                <a:spcPts val="1000"/>
              </a:spcBef>
              <a:buFont typeface="Arial" panose="020B0604020202020204" pitchFamily="34" charset="0"/>
              <a:buChar char="•"/>
              <a:defRPr lang="en-US" sz="1000" smtClean="0">
                <a:latin typeface="+mn-lt"/>
              </a:defRPr>
            </a:lvl4pPr>
            <a:lvl5pPr marL="715963" indent="-354013">
              <a:spcBef>
                <a:spcPts val="1000"/>
              </a:spcBef>
              <a:buFont typeface="Wingdings" panose="05000000000000000000" pitchFamily="2" charset="2"/>
              <a:buChar char="§"/>
              <a:defRPr lang="en-GB" sz="1000">
                <a:latin typeface="+mn-lt"/>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B222D345-B025-489F-8A88-7DA4AD0F1E56}"/>
              </a:ext>
            </a:extLst>
          </p:cNvPr>
          <p:cNvSpPr>
            <a:spLocks noGrp="1"/>
          </p:cNvSpPr>
          <p:nvPr>
            <p:ph type="body" sz="quarter" idx="15"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142088996"/>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Two Columns 10 font with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000" b="0" smtClean="0">
                <a:solidFill>
                  <a:srgbClr val="0070C0"/>
                </a:solidFill>
                <a:latin typeface="+mn-lt"/>
              </a:defRPr>
            </a:lvl1pPr>
            <a:lvl2pPr marL="0" indent="0">
              <a:spcBef>
                <a:spcPts val="1000"/>
              </a:spcBef>
              <a:buFontTx/>
              <a:buNone/>
              <a:defRPr lang="en-US" sz="1000" b="1" smtClean="0">
                <a:latin typeface="+mn-lt"/>
              </a:defRPr>
            </a:lvl2pPr>
            <a:lvl3pPr marL="0" indent="0">
              <a:spcBef>
                <a:spcPts val="1000"/>
              </a:spcBef>
              <a:buFontTx/>
              <a:buNone/>
              <a:defRPr lang="en-US" sz="1000" smtClean="0">
                <a:latin typeface="+mn-lt"/>
              </a:defRPr>
            </a:lvl3pPr>
            <a:lvl4pPr marL="361950" indent="-361950">
              <a:spcBef>
                <a:spcPts val="1000"/>
              </a:spcBef>
              <a:buFont typeface="Arial" panose="020B0604020202020204" pitchFamily="34" charset="0"/>
              <a:buChar char="•"/>
              <a:defRPr lang="en-US" sz="1000" smtClean="0">
                <a:latin typeface="+mn-lt"/>
              </a:defRPr>
            </a:lvl4pPr>
            <a:lvl5pPr marL="715963" indent="-354013">
              <a:spcBef>
                <a:spcPts val="1000"/>
              </a:spcBef>
              <a:buFont typeface="Wingdings" panose="05000000000000000000" pitchFamily="2" charset="2"/>
              <a:buChar char="§"/>
              <a:defRPr lang="en-GB" sz="1000">
                <a:latin typeface="+mn-lt"/>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000" b="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B222D345-B025-489F-8A88-7DA4AD0F1E56}"/>
              </a:ext>
            </a:extLst>
          </p:cNvPr>
          <p:cNvSpPr>
            <a:spLocks noGrp="1"/>
          </p:cNvSpPr>
          <p:nvPr>
            <p:ph type="body" sz="quarter" idx="15"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86202459"/>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Two Columns 12 font with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200" b="0" smtClean="0">
                <a:solidFill>
                  <a:srgbClr val="0070C0"/>
                </a:solidFill>
                <a:latin typeface="+mn-lt"/>
              </a:defRPr>
            </a:lvl1pPr>
            <a:lvl2pPr marL="0" indent="0">
              <a:spcBef>
                <a:spcPts val="1000"/>
              </a:spcBef>
              <a:buFontTx/>
              <a:buNone/>
              <a:defRPr lang="en-US" sz="1200" b="1" smtClean="0">
                <a:latin typeface="+mn-lt"/>
              </a:defRPr>
            </a:lvl2pPr>
            <a:lvl3pPr marL="0" indent="0">
              <a:spcBef>
                <a:spcPts val="1000"/>
              </a:spcBef>
              <a:buFontTx/>
              <a:buNone/>
              <a:defRPr lang="en-US" sz="1200" smtClean="0">
                <a:latin typeface="+mn-lt"/>
              </a:defRPr>
            </a:lvl3pPr>
            <a:lvl4pPr marL="361950" indent="-361950">
              <a:spcBef>
                <a:spcPts val="1000"/>
              </a:spcBef>
              <a:buFont typeface="Arial" panose="020B0604020202020204" pitchFamily="34" charset="0"/>
              <a:buChar char="•"/>
              <a:defRPr lang="en-US" sz="1200" smtClean="0">
                <a:latin typeface="+mn-lt"/>
              </a:defRPr>
            </a:lvl4pPr>
            <a:lvl5pPr marL="715963" indent="-354013">
              <a:spcBef>
                <a:spcPts val="1000"/>
              </a:spcBef>
              <a:buFont typeface="Wingdings" panose="05000000000000000000" pitchFamily="2" charset="2"/>
              <a:buChar char="§"/>
              <a:defRPr lang="en-GB" sz="1200">
                <a:latin typeface="+mn-lt"/>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200" b="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B222D345-B025-489F-8A88-7DA4AD0F1E56}"/>
              </a:ext>
            </a:extLst>
          </p:cNvPr>
          <p:cNvSpPr>
            <a:spLocks noGrp="1"/>
          </p:cNvSpPr>
          <p:nvPr>
            <p:ph type="body" sz="quarter" idx="15"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160380368"/>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lumns 12 font with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latin typeface="+mn-lt"/>
              </a:defRPr>
            </a:lvl1pPr>
            <a:lvl2pPr marL="0" indent="0">
              <a:spcBef>
                <a:spcPts val="1000"/>
              </a:spcBef>
              <a:buFontTx/>
              <a:buNone/>
              <a:defRPr lang="en-US" sz="1200" b="1" smtClean="0">
                <a:latin typeface="+mn-lt"/>
              </a:defRPr>
            </a:lvl2pPr>
            <a:lvl3pPr marL="0" indent="0">
              <a:spcBef>
                <a:spcPts val="1000"/>
              </a:spcBef>
              <a:buFontTx/>
              <a:buNone/>
              <a:defRPr lang="en-US" sz="1200" smtClean="0">
                <a:latin typeface="+mn-lt"/>
              </a:defRPr>
            </a:lvl3pPr>
            <a:lvl4pPr marL="361950" indent="-361950">
              <a:spcBef>
                <a:spcPts val="1000"/>
              </a:spcBef>
              <a:buFont typeface="Arial" panose="020B0604020202020204" pitchFamily="34" charset="0"/>
              <a:buChar char="•"/>
              <a:defRPr lang="en-US" sz="1200" smtClean="0">
                <a:latin typeface="+mn-lt"/>
              </a:defRPr>
            </a:lvl4pPr>
            <a:lvl5pPr marL="715963" indent="-354013">
              <a:spcBef>
                <a:spcPts val="1000"/>
              </a:spcBef>
              <a:buFont typeface="Wingdings" panose="05000000000000000000" pitchFamily="2" charset="2"/>
              <a:buChar char="§"/>
              <a:defRPr lang="en-GB" sz="1200">
                <a:latin typeface="+mn-lt"/>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B222D345-B025-489F-8A88-7DA4AD0F1E56}"/>
              </a:ext>
            </a:extLst>
          </p:cNvPr>
          <p:cNvSpPr>
            <a:spLocks noGrp="1"/>
          </p:cNvSpPr>
          <p:nvPr>
            <p:ph type="body" sz="quarter" idx="15"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932332457"/>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lumns 14 font with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latin typeface="+mn-lt"/>
              </a:defRPr>
            </a:lvl1pPr>
            <a:lvl2pPr marL="0" indent="0">
              <a:spcBef>
                <a:spcPts val="1000"/>
              </a:spcBef>
              <a:buFontTx/>
              <a:buNone/>
              <a:defRPr lang="en-US" sz="1200" b="1" smtClean="0">
                <a:latin typeface="+mn-lt"/>
              </a:defRPr>
            </a:lvl2pPr>
            <a:lvl3pPr marL="0" indent="0">
              <a:spcBef>
                <a:spcPts val="1000"/>
              </a:spcBef>
              <a:buFontTx/>
              <a:buNone/>
              <a:defRPr lang="en-US" sz="1200" smtClean="0">
                <a:latin typeface="+mn-lt"/>
              </a:defRPr>
            </a:lvl3pPr>
            <a:lvl4pPr marL="361950" indent="-361950">
              <a:spcBef>
                <a:spcPts val="1000"/>
              </a:spcBef>
              <a:buFont typeface="Arial" panose="020B0604020202020204" pitchFamily="34" charset="0"/>
              <a:buChar char="•"/>
              <a:defRPr lang="en-US" sz="1200" smtClean="0">
                <a:latin typeface="+mn-lt"/>
              </a:defRPr>
            </a:lvl4pPr>
            <a:lvl5pPr marL="715963" indent="-354013">
              <a:spcBef>
                <a:spcPts val="1000"/>
              </a:spcBef>
              <a:buFont typeface="Wingdings" panose="05000000000000000000" pitchFamily="2" charset="2"/>
              <a:buChar char="§"/>
              <a:defRPr lang="en-GB" sz="1200">
                <a:latin typeface="+mn-lt"/>
              </a:defRPr>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11" name="Text Placeholder 10">
            <a:extLst>
              <a:ext uri="{FF2B5EF4-FFF2-40B4-BE49-F238E27FC236}">
                <a16:creationId xmlns:a16="http://schemas.microsoft.com/office/drawing/2014/main" id="{B222D345-B025-489F-8A88-7DA4AD0F1E56}"/>
              </a:ext>
            </a:extLst>
          </p:cNvPr>
          <p:cNvSpPr>
            <a:spLocks noGrp="1"/>
          </p:cNvSpPr>
          <p:nvPr>
            <p:ph type="body" sz="quarter" idx="15" hasCustomPrompt="1"/>
          </p:nvPr>
        </p:nvSpPr>
        <p:spPr>
          <a:xfrm>
            <a:off x="839788" y="1126078"/>
            <a:ext cx="10512000" cy="358235"/>
          </a:xfrm>
        </p:spPr>
        <p:txBody>
          <a:bodyPr/>
          <a:lstStyle>
            <a:lvl1pPr marL="0" indent="0">
              <a:lnSpc>
                <a:spcPct val="150000"/>
              </a:lnSpc>
              <a:spcBef>
                <a:spcPts val="0"/>
              </a:spcBef>
              <a:buNone/>
              <a:defRPr sz="2400" b="1" baseline="30000">
                <a:solidFill>
                  <a:schemeClr val="bg2"/>
                </a:solidFill>
              </a:defRPr>
            </a:lvl1pPr>
          </a:lstStyle>
          <a:p>
            <a:pPr lvl="0"/>
            <a:r>
              <a:rPr lang="en-GB" dirty="0"/>
              <a:t>Subtitle</a:t>
            </a:r>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859458325"/>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lumns - 10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931844680"/>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lumns - 10 font and 14 heading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747248982"/>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Two Columns - 10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000" b="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000" b="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869460234"/>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and content 10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000">
                <a:solidFill>
                  <a:srgbClr val="0070C0"/>
                </a:solidFill>
              </a:defRPr>
            </a:lvl1pPr>
            <a:lvl2pPr marL="0" indent="0">
              <a:spcBef>
                <a:spcPts val="1000"/>
              </a:spcBef>
              <a:buFontTx/>
              <a:buNone/>
              <a:defRPr sz="1000" b="1"/>
            </a:lvl2pPr>
            <a:lvl3pPr marL="0" indent="0">
              <a:spcBef>
                <a:spcPts val="1000"/>
              </a:spcBef>
              <a:buFontTx/>
              <a:buNone/>
              <a:defRPr sz="1000"/>
            </a:lvl3pPr>
            <a:lvl4pPr marL="361950" indent="-361950">
              <a:spcBef>
                <a:spcPts val="1000"/>
              </a:spcBef>
              <a:buFont typeface="Arial" panose="020B0604020202020204" pitchFamily="34" charset="0"/>
              <a:buChar char="•"/>
              <a:defRPr sz="1000"/>
            </a:lvl4pPr>
            <a:lvl5pPr marL="715963" indent="-354013">
              <a:spcBef>
                <a:spcPts val="1000"/>
              </a:spcBef>
              <a:buFont typeface="Wingdings" panose="05000000000000000000" pitchFamily="2" charset="2"/>
              <a:buChar char="§"/>
              <a:defRPr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79484760"/>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de Two Columns - 12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200" b="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200" b="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445771381"/>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lumns - 12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100026321"/>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wo Columns - 12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292243300"/>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lumns - 14 font heading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312584" y="1484313"/>
            <a:ext cx="5040000" cy="4392613"/>
          </a:xfrm>
          <a:prstGeom prst="rect">
            <a:avLst/>
          </a:prstGeom>
        </p:spPr>
        <p:txBody>
          <a:bodyPr vert="horz" lIns="0" tIns="0" rIns="0" bIns="0" rtlCol="0">
            <a:noAutofit/>
          </a:bodyPr>
          <a:lstStyle>
            <a:lvl1pPr marL="0" indent="0">
              <a:spcBef>
                <a:spcPts val="1000"/>
              </a:spcBef>
              <a:buFontTx/>
              <a:buNone/>
              <a:defRPr lang="en-US" sz="1400" b="1"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462198854"/>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lumns - 18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marL="0" indent="0">
              <a:spcBef>
                <a:spcPts val="1000"/>
              </a:spcBef>
              <a:buFontTx/>
              <a:buNone/>
              <a:defRPr lang="en-US" sz="1800" smtClean="0">
                <a:solidFill>
                  <a:srgbClr val="0070C0"/>
                </a:solidFill>
              </a:defRPr>
            </a:lvl1pPr>
            <a:lvl2pPr marL="0" indent="0">
              <a:spcBef>
                <a:spcPts val="1000"/>
              </a:spcBef>
              <a:buFontTx/>
              <a:buNone/>
              <a:defRPr lang="en-US" sz="1800" b="1" smtClean="0"/>
            </a:lvl2pPr>
            <a:lvl3pPr marL="0" indent="0">
              <a:spcBef>
                <a:spcPts val="1000"/>
              </a:spcBef>
              <a:buFontTx/>
              <a:buNone/>
              <a:defRPr lang="en-US" sz="1800" smtClean="0"/>
            </a:lvl3pPr>
            <a:lvl4pPr marL="719138" indent="-719138">
              <a:spcBef>
                <a:spcPts val="1000"/>
              </a:spcBef>
              <a:buSzPct val="120000"/>
              <a:buFont typeface="Wingdings" panose="05000000000000000000" pitchFamily="2" charset="2"/>
              <a:buChar char="q"/>
              <a:defRPr lang="en-US" sz="1800" smtClean="0"/>
            </a:lvl4pPr>
            <a:lvl5pPr marL="1438275" indent="-719138">
              <a:spcBef>
                <a:spcPts val="1000"/>
              </a:spcBef>
              <a:buSzPct val="120000"/>
              <a:buFont typeface="Wingdings" panose="05000000000000000000" pitchFamily="2" charset="2"/>
              <a:buChar char="§"/>
              <a:defRPr lang="en-GB" sz="16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marL="0" indent="0">
              <a:spcBef>
                <a:spcPts val="1000"/>
              </a:spcBef>
              <a:buFontTx/>
              <a:buNone/>
              <a:defRPr lang="en-US" sz="1800" smtClean="0">
                <a:solidFill>
                  <a:srgbClr val="0070C0"/>
                </a:solidFill>
              </a:defRPr>
            </a:lvl1pPr>
            <a:lvl2pPr marL="0" indent="0">
              <a:spcBef>
                <a:spcPts val="1000"/>
              </a:spcBef>
              <a:buFontTx/>
              <a:buNone/>
              <a:defRPr lang="en-US" sz="1800" b="1" smtClean="0"/>
            </a:lvl2pPr>
            <a:lvl3pPr marL="0" indent="0">
              <a:spcBef>
                <a:spcPts val="1000"/>
              </a:spcBef>
              <a:buFontTx/>
              <a:buNone/>
              <a:defRPr lang="en-US" sz="1800" smtClean="0"/>
            </a:lvl3pPr>
            <a:lvl4pPr marL="719138" indent="-719138">
              <a:spcBef>
                <a:spcPts val="1000"/>
              </a:spcBef>
              <a:buSzPct val="120000"/>
              <a:buFont typeface="Wingdings" panose="05000000000000000000" pitchFamily="2" charset="2"/>
              <a:buChar char="q"/>
              <a:defRPr lang="en-US" sz="1800" smtClean="0"/>
            </a:lvl4pPr>
            <a:lvl5pPr marL="1438275" indent="-719138">
              <a:spcBef>
                <a:spcPts val="1000"/>
              </a:spcBef>
              <a:buSzPct val="120000"/>
              <a:buFont typeface="Wingdings" panose="05000000000000000000" pitchFamily="2" charset="2"/>
              <a:buChar char="§"/>
              <a:defRPr lang="en-GB" sz="16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311594449"/>
      </p:ext>
    </p:extLst>
  </p:cSld>
  <p:clrMapOvr>
    <a:masterClrMapping/>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lumns - 12 font">
    <p:bg>
      <p:bgRef idx="1001">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6D2C99-B682-43D8-8329-D8721522B81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vert="horz" lIns="0" tIns="0" rIns="0" bIns="0" rtlCol="0" anchor="b">
            <a:noAutofit/>
          </a:bodyPr>
          <a:lstStyle>
            <a:lvl1pPr>
              <a:defRPr lang="en-GB"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C49DF0CA-251F-439E-B763-96A53408B0E0}"/>
              </a:ext>
            </a:extLst>
          </p:cNvPr>
          <p:cNvSpPr>
            <a:spLocks noGrp="1"/>
          </p:cNvSpPr>
          <p:nvPr>
            <p:ph sz="quarter" idx="12" hasCustomPrompt="1"/>
          </p:nvPr>
        </p:nvSpPr>
        <p:spPr>
          <a:xfrm>
            <a:off x="839788" y="1484313"/>
            <a:ext cx="518477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CC76C2EF-998B-4BE1-9DD7-D4BC9D49A219}"/>
              </a:ext>
            </a:extLst>
          </p:cNvPr>
          <p:cNvSpPr>
            <a:spLocks noGrp="1"/>
          </p:cNvSpPr>
          <p:nvPr>
            <p:ph sz="quarter" idx="13" hasCustomPrompt="1"/>
          </p:nvPr>
        </p:nvSpPr>
        <p:spPr>
          <a:xfrm>
            <a:off x="6167438" y="1484313"/>
            <a:ext cx="5185145" cy="4392613"/>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DF2B6C8-2C87-480B-ABFB-B87F79CC55F0}"/>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4" name="Footer Placeholder 3">
            <a:extLst>
              <a:ext uri="{FF2B5EF4-FFF2-40B4-BE49-F238E27FC236}">
                <a16:creationId xmlns:a16="http://schemas.microsoft.com/office/drawing/2014/main" id="{58ECCE7D-ECB5-499D-9AD0-23941BE84B5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2340541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702">
          <p15:clr>
            <a:srgbClr val="FBAE40"/>
          </p15:clr>
        </p15:guide>
        <p15:guide id="3" pos="3795" userDrawn="1">
          <p15:clr>
            <a:srgbClr val="FBAE40"/>
          </p15:clr>
        </p15:guide>
        <p15:guide id="4" pos="388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E6917E-689F-45D7-BD8F-FCE64986016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029D92C4-DD10-4FA4-B06E-D2AAB85A89EE}"/>
              </a:ext>
            </a:extLst>
          </p:cNvPr>
          <p:cNvSpPr>
            <a:spLocks noGrp="1"/>
          </p:cNvSpPr>
          <p:nvPr>
            <p:ph sz="quarter" idx="12" hasCustomPrompt="1"/>
          </p:nvPr>
        </p:nvSpPr>
        <p:spPr>
          <a:xfrm>
            <a:off x="839788" y="1484313"/>
            <a:ext cx="10512796"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E3A30816-4E9A-48E5-8C2E-DAAB68DDC199}"/>
              </a:ext>
            </a:extLst>
          </p:cNvPr>
          <p:cNvSpPr>
            <a:spLocks noGrp="1"/>
          </p:cNvSpPr>
          <p:nvPr>
            <p:ph sz="quarter" idx="13" hasCustomPrompt="1"/>
          </p:nvPr>
        </p:nvSpPr>
        <p:spPr>
          <a:xfrm>
            <a:off x="839788" y="3752850"/>
            <a:ext cx="10512796" cy="2124076"/>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8E90143-0A52-4903-BC45-F0624955B1DA}"/>
              </a:ext>
            </a:extLst>
          </p:cNvPr>
          <p:cNvSpPr>
            <a:spLocks noGrp="1"/>
          </p:cNvSpPr>
          <p:nvPr>
            <p:ph type="sldNum" sz="quarter" idx="14"/>
          </p:nvPr>
        </p:nvSpPr>
        <p:spPr/>
        <p:txBody>
          <a:bodyPr/>
          <a:lstStyle/>
          <a:p>
            <a:fld id="{820380F8-7D3E-4675-A1FD-0F1FFDC88BE2}" type="slidenum">
              <a:rPr lang="en-GB" smtClean="0"/>
              <a:pPr/>
              <a:t>‹#›</a:t>
            </a:fld>
            <a:endParaRPr lang="en-GB" dirty="0"/>
          </a:p>
        </p:txBody>
      </p:sp>
      <p:sp>
        <p:nvSpPr>
          <p:cNvPr id="7" name="Footer Placeholder 6">
            <a:extLst>
              <a:ext uri="{FF2B5EF4-FFF2-40B4-BE49-F238E27FC236}">
                <a16:creationId xmlns:a16="http://schemas.microsoft.com/office/drawing/2014/main" id="{BF74280B-FA1D-4E88-BF05-CB63F0B10B5D}"/>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628056505"/>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184775"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184775"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167438" y="1484313"/>
            <a:ext cx="5185146" cy="2124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167438" y="3752850"/>
            <a:ext cx="5185146" cy="2124076"/>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A6204B2C-4B82-4F7E-B186-1904EBBD926E}"/>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351834137"/>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Squares - 10 fo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184775" cy="2124075"/>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184775" cy="2124075"/>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167438" y="1484313"/>
            <a:ext cx="5185146" cy="2124075"/>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167438" y="3752850"/>
            <a:ext cx="5185146" cy="2124076"/>
          </a:xfrm>
          <a:prstGeom prst="rect">
            <a:avLst/>
          </a:prstGeom>
        </p:spPr>
        <p:txBody>
          <a:bodyPr vert="horz" lIns="0" tIns="0" rIns="0" bIns="0" rtlCol="0">
            <a:noAutofit/>
          </a:bodyPr>
          <a:lstStyle>
            <a:lvl1pPr marL="0" indent="0">
              <a:spcBef>
                <a:spcPts val="1000"/>
              </a:spcBef>
              <a:buFontTx/>
              <a:buNone/>
              <a:defRPr lang="en-US" sz="1000" smtClean="0">
                <a:solidFill>
                  <a:srgbClr val="0070C0"/>
                </a:solidFill>
              </a:defRPr>
            </a:lvl1pPr>
            <a:lvl2pPr marL="0" indent="0">
              <a:spcBef>
                <a:spcPts val="1000"/>
              </a:spcBef>
              <a:buFontTx/>
              <a:buNone/>
              <a:defRPr lang="en-US" sz="1000" b="1" smtClean="0"/>
            </a:lvl2pPr>
            <a:lvl3pPr marL="0" indent="0">
              <a:spcBef>
                <a:spcPts val="1000"/>
              </a:spcBef>
              <a:buFontTx/>
              <a:buNone/>
              <a:defRPr lang="en-US" sz="1000" smtClean="0"/>
            </a:lvl3pPr>
            <a:lvl4pPr marL="361950" indent="-361950">
              <a:spcBef>
                <a:spcPts val="1000"/>
              </a:spcBef>
              <a:buFont typeface="Arial" panose="020B0604020202020204" pitchFamily="34" charset="0"/>
              <a:buChar char="•"/>
              <a:defRPr lang="en-US" sz="1000" smtClean="0"/>
            </a:lvl4pPr>
            <a:lvl5pPr marL="715963" indent="-354013">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A6204B2C-4B82-4F7E-B186-1904EBBD926E}"/>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963167702"/>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Four Squares - 14 font headings and content 10 fo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040000" cy="2124075"/>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040000" cy="2124075"/>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312584" y="1484313"/>
            <a:ext cx="5040000" cy="2124075"/>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312584" y="3752850"/>
            <a:ext cx="5040000" cy="2124076"/>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A6204B2C-4B82-4F7E-B186-1904EBBD926E}"/>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245503970"/>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title  with heading 14 and 10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400" b="1">
                <a:solidFill>
                  <a:srgbClr val="0070C0"/>
                </a:solidFill>
              </a:defRPr>
            </a:lvl1pPr>
            <a:lvl2pPr marL="0" indent="0">
              <a:spcBef>
                <a:spcPts val="1000"/>
              </a:spcBef>
              <a:buFontTx/>
              <a:buNone/>
              <a:defRPr sz="1000" b="1"/>
            </a:lvl2pPr>
            <a:lvl3pPr marL="0" indent="0">
              <a:spcBef>
                <a:spcPts val="1000"/>
              </a:spcBef>
              <a:buFontTx/>
              <a:buNone/>
              <a:defRPr sz="1000"/>
            </a:lvl3pPr>
            <a:lvl4pPr marL="361950" indent="-361950">
              <a:spcBef>
                <a:spcPts val="1000"/>
              </a:spcBef>
              <a:buFont typeface="Arial" panose="020B0604020202020204" pitchFamily="34" charset="0"/>
              <a:buChar char="•"/>
              <a:defRPr sz="1000"/>
            </a:lvl4pPr>
            <a:lvl5pPr marL="715963" indent="-354013">
              <a:spcBef>
                <a:spcPts val="1000"/>
              </a:spcBef>
              <a:buFont typeface="Wingdings" panose="05000000000000000000" pitchFamily="2" charset="2"/>
              <a:buChar char="§"/>
              <a:defRPr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842094150"/>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Four Squares - 14 font headings and content 10 font and subheadin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040000" cy="2124075"/>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040000" cy="2124075"/>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312584" y="1484313"/>
            <a:ext cx="5040000" cy="2124075"/>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312584" y="3752850"/>
            <a:ext cx="5040000" cy="2124076"/>
          </a:xfrm>
          <a:prstGeom prst="rect">
            <a:avLst/>
          </a:prstGeom>
        </p:spPr>
        <p:txBody>
          <a:bodyPr vert="horz" lIns="0" tIns="0" rIns="0" bIns="0" rtlCol="0">
            <a:noAutofit/>
          </a:bodyPr>
          <a:lstStyle>
            <a:lvl1pPr marL="0" indent="0" algn="just">
              <a:spcBef>
                <a:spcPts val="1000"/>
              </a:spcBef>
              <a:buFontTx/>
              <a:buNone/>
              <a:defRPr lang="en-US" sz="1400" b="1" smtClean="0">
                <a:solidFill>
                  <a:srgbClr val="0070C0"/>
                </a:solidFill>
              </a:defRPr>
            </a:lvl1pPr>
            <a:lvl2pPr marL="0" indent="0" algn="just">
              <a:spcBef>
                <a:spcPts val="1000"/>
              </a:spcBef>
              <a:buFontTx/>
              <a:buNone/>
              <a:defRPr lang="en-US" sz="1000" b="1" smtClean="0"/>
            </a:lvl2pPr>
            <a:lvl3pPr marL="0" indent="0" algn="just">
              <a:spcBef>
                <a:spcPts val="1000"/>
              </a:spcBef>
              <a:buFontTx/>
              <a:buNone/>
              <a:defRPr lang="en-US" sz="1000" smtClean="0"/>
            </a:lvl3pPr>
            <a:lvl4pPr marL="361950" indent="-361950" algn="just">
              <a:spcBef>
                <a:spcPts val="1000"/>
              </a:spcBef>
              <a:buFont typeface="Arial" panose="020B0604020202020204" pitchFamily="34" charset="0"/>
              <a:buChar char="•"/>
              <a:defRPr lang="en-US" sz="1000" smtClean="0"/>
            </a:lvl4pPr>
            <a:lvl5pPr marL="715963" indent="-354013" algn="just">
              <a:spcBef>
                <a:spcPts val="1000"/>
              </a:spcBef>
              <a:buFont typeface="Wingdings" panose="05000000000000000000" pitchFamily="2" charset="2"/>
              <a:buChar char="§"/>
              <a:defRPr lang="en-GB"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A6204B2C-4B82-4F7E-B186-1904EBBD926E}"/>
              </a:ext>
            </a:extLst>
          </p:cNvPr>
          <p:cNvSpPr>
            <a:spLocks noGrp="1"/>
          </p:cNvSpPr>
          <p:nvPr>
            <p:ph type="ftr" sz="quarter" idx="17"/>
          </p:nvPr>
        </p:nvSpPr>
        <p:spPr/>
        <p:txBody>
          <a:bodyPr/>
          <a:lstStyle/>
          <a:p>
            <a:endParaRPr lang="en-GB" dirty="0"/>
          </a:p>
        </p:txBody>
      </p:sp>
      <p:sp>
        <p:nvSpPr>
          <p:cNvPr id="4" name="Text Placeholder 3">
            <a:extLst>
              <a:ext uri="{FF2B5EF4-FFF2-40B4-BE49-F238E27FC236}">
                <a16:creationId xmlns:a16="http://schemas.microsoft.com/office/drawing/2014/main" id="{EF9B3581-47ED-2A72-87C9-45366CEAACC7}"/>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Tree>
    <p:extLst>
      <p:ext uri="{BB962C8B-B14F-4D97-AF65-F5344CB8AC3E}">
        <p14:creationId xmlns:p14="http://schemas.microsoft.com/office/powerpoint/2010/main" val="3218110693"/>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Four Squares - 12 fo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184775" cy="2124075"/>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184775" cy="2124075"/>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167438" y="1484313"/>
            <a:ext cx="5185146" cy="2124075"/>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167438" y="3752850"/>
            <a:ext cx="5185146" cy="2124076"/>
          </a:xfrm>
          <a:prstGeom prst="rect">
            <a:avLst/>
          </a:prstGeom>
        </p:spPr>
        <p:txBody>
          <a:bodyPr vert="horz" lIns="0" tIns="0" rIns="0" bIns="0" rtlCol="0">
            <a:noAutofit/>
          </a:bodyPr>
          <a:lstStyle>
            <a:lvl1pPr marL="0" indent="0">
              <a:spcBef>
                <a:spcPts val="1000"/>
              </a:spcBef>
              <a:buFontTx/>
              <a:buNone/>
              <a:defRPr lang="en-US" sz="1200" smtClean="0">
                <a:solidFill>
                  <a:srgbClr val="0070C0"/>
                </a:solidFill>
              </a:defRPr>
            </a:lvl1pPr>
            <a:lvl2pPr marL="0" indent="0">
              <a:spcBef>
                <a:spcPts val="1000"/>
              </a:spcBef>
              <a:buFontTx/>
              <a:buNone/>
              <a:defRPr lang="en-US" sz="1200" b="1" smtClean="0"/>
            </a:lvl2pPr>
            <a:lvl3pPr marL="0" indent="0">
              <a:spcBef>
                <a:spcPts val="1000"/>
              </a:spcBef>
              <a:buFontTx/>
              <a:buNone/>
              <a:defRPr lang="en-US" sz="1200" smtClean="0"/>
            </a:lvl3pPr>
            <a:lvl4pPr marL="361950" indent="-361950">
              <a:spcBef>
                <a:spcPts val="1000"/>
              </a:spcBef>
              <a:buFont typeface="Arial" panose="020B0604020202020204" pitchFamily="34" charset="0"/>
              <a:buChar char="•"/>
              <a:defRPr lang="en-US" sz="1200" smtClean="0"/>
            </a:lvl4pPr>
            <a:lvl5pPr marL="715963" indent="-354013">
              <a:spcBef>
                <a:spcPts val="1000"/>
              </a:spcBef>
              <a:buFont typeface="Wingdings" panose="05000000000000000000" pitchFamily="2" charset="2"/>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A6204B2C-4B82-4F7E-B186-1904EBBD926E}"/>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62100860"/>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Four Squares - 18 font - Healthcar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184775" cy="2124075"/>
          </a:xfrm>
          <a:prstGeom prst="rect">
            <a:avLst/>
          </a:prstGeom>
        </p:spPr>
        <p:txBody>
          <a:bodyPr vert="horz" lIns="0" tIns="0" rIns="0" bIns="0" rtlCol="0">
            <a:noAutofit/>
          </a:bodyPr>
          <a:lstStyle>
            <a:lvl1pPr marL="0" indent="0">
              <a:spcBef>
                <a:spcPts val="1000"/>
              </a:spcBef>
              <a:buFontTx/>
              <a:buNone/>
              <a:defRPr lang="en-US" sz="1800" smtClean="0">
                <a:solidFill>
                  <a:srgbClr val="0070C0"/>
                </a:solidFill>
              </a:defRPr>
            </a:lvl1pPr>
            <a:lvl2pPr marL="0" indent="0">
              <a:spcBef>
                <a:spcPts val="1000"/>
              </a:spcBef>
              <a:buFontTx/>
              <a:buNone/>
              <a:defRPr lang="en-US" sz="1800" b="1" smtClean="0"/>
            </a:lvl2pPr>
            <a:lvl3pPr marL="0" indent="0">
              <a:spcBef>
                <a:spcPts val="1000"/>
              </a:spcBef>
              <a:buFontTx/>
              <a:buNone/>
              <a:defRPr lang="en-US" sz="1800" smtClean="0"/>
            </a:lvl3pPr>
            <a:lvl4pPr marL="361950" indent="-361950">
              <a:spcBef>
                <a:spcPts val="1000"/>
              </a:spcBef>
              <a:buFont typeface="Arial" panose="020B0604020202020204" pitchFamily="34" charset="0"/>
              <a:buChar char="•"/>
              <a:defRPr lang="en-US" sz="1800" smtClean="0"/>
            </a:lvl4pPr>
            <a:lvl5pPr marL="715963" indent="-354013">
              <a:spcBef>
                <a:spcPts val="1000"/>
              </a:spcBef>
              <a:buFont typeface="Wingdings" panose="05000000000000000000" pitchFamily="2" charset="2"/>
              <a:buChar char="§"/>
              <a:defRPr lang="en-GB" sz="1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184775" cy="2124075"/>
          </a:xfrm>
          <a:prstGeom prst="rect">
            <a:avLst/>
          </a:prstGeom>
        </p:spPr>
        <p:txBody>
          <a:bodyPr vert="horz" lIns="0" tIns="0" rIns="0" bIns="0" rtlCol="0">
            <a:noAutofit/>
          </a:bodyPr>
          <a:lstStyle>
            <a:lvl1pPr marL="0" indent="0">
              <a:spcBef>
                <a:spcPts val="1000"/>
              </a:spcBef>
              <a:buFontTx/>
              <a:buNone/>
              <a:defRPr lang="en-US" sz="1800" smtClean="0">
                <a:solidFill>
                  <a:srgbClr val="0070C0"/>
                </a:solidFill>
              </a:defRPr>
            </a:lvl1pPr>
            <a:lvl2pPr marL="0" indent="0">
              <a:spcBef>
                <a:spcPts val="1000"/>
              </a:spcBef>
              <a:buFontTx/>
              <a:buNone/>
              <a:defRPr lang="en-US" sz="1800" b="1" smtClean="0"/>
            </a:lvl2pPr>
            <a:lvl3pPr marL="0" indent="0">
              <a:spcBef>
                <a:spcPts val="1000"/>
              </a:spcBef>
              <a:buFontTx/>
              <a:buNone/>
              <a:defRPr lang="en-US" sz="1800" smtClean="0"/>
            </a:lvl3pPr>
            <a:lvl4pPr marL="361950" indent="-361950">
              <a:spcBef>
                <a:spcPts val="1000"/>
              </a:spcBef>
              <a:buFont typeface="Arial" panose="020B0604020202020204" pitchFamily="34" charset="0"/>
              <a:buChar char="•"/>
              <a:defRPr lang="en-US" sz="1800" smtClean="0"/>
            </a:lvl4pPr>
            <a:lvl5pPr marL="715963" indent="-354013">
              <a:spcBef>
                <a:spcPts val="1000"/>
              </a:spcBef>
              <a:buFont typeface="Wingdings" panose="05000000000000000000" pitchFamily="2" charset="2"/>
              <a:buChar char="§"/>
              <a:defRPr lang="en-GB" sz="1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167438" y="1484313"/>
            <a:ext cx="5185146" cy="2124075"/>
          </a:xfrm>
          <a:prstGeom prst="rect">
            <a:avLst/>
          </a:prstGeom>
        </p:spPr>
        <p:txBody>
          <a:bodyPr vert="horz" lIns="0" tIns="0" rIns="0" bIns="0" rtlCol="0">
            <a:noAutofit/>
          </a:bodyPr>
          <a:lstStyle>
            <a:lvl1pPr marL="0" indent="0">
              <a:spcBef>
                <a:spcPts val="1000"/>
              </a:spcBef>
              <a:buFontTx/>
              <a:buNone/>
              <a:defRPr lang="en-US" sz="1800" smtClean="0">
                <a:solidFill>
                  <a:srgbClr val="0070C0"/>
                </a:solidFill>
              </a:defRPr>
            </a:lvl1pPr>
            <a:lvl2pPr marL="0" indent="0">
              <a:spcBef>
                <a:spcPts val="1000"/>
              </a:spcBef>
              <a:buFontTx/>
              <a:buNone/>
              <a:defRPr lang="en-US" sz="1800" b="1" smtClean="0"/>
            </a:lvl2pPr>
            <a:lvl3pPr marL="0" indent="0">
              <a:spcBef>
                <a:spcPts val="1000"/>
              </a:spcBef>
              <a:buFontTx/>
              <a:buNone/>
              <a:defRPr lang="en-US" sz="1800" smtClean="0"/>
            </a:lvl3pPr>
            <a:lvl4pPr marL="361950" indent="-361950">
              <a:spcBef>
                <a:spcPts val="1000"/>
              </a:spcBef>
              <a:buFont typeface="Arial" panose="020B0604020202020204" pitchFamily="34" charset="0"/>
              <a:buChar char="•"/>
              <a:defRPr lang="en-US" sz="1800" smtClean="0"/>
            </a:lvl4pPr>
            <a:lvl5pPr marL="715963" indent="-354013">
              <a:spcBef>
                <a:spcPts val="1000"/>
              </a:spcBef>
              <a:buFont typeface="Wingdings" panose="05000000000000000000" pitchFamily="2" charset="2"/>
              <a:buChar char="§"/>
              <a:defRPr lang="en-GB" sz="1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167438" y="3752850"/>
            <a:ext cx="5185146" cy="2124076"/>
          </a:xfrm>
          <a:prstGeom prst="rect">
            <a:avLst/>
          </a:prstGeom>
        </p:spPr>
        <p:txBody>
          <a:bodyPr vert="horz" lIns="0" tIns="0" rIns="0" bIns="0" rtlCol="0">
            <a:noAutofit/>
          </a:bodyPr>
          <a:lstStyle>
            <a:lvl1pPr marL="0" indent="0">
              <a:spcBef>
                <a:spcPts val="1000"/>
              </a:spcBef>
              <a:buFontTx/>
              <a:buNone/>
              <a:defRPr lang="en-US" sz="1800" smtClean="0">
                <a:solidFill>
                  <a:srgbClr val="0070C0"/>
                </a:solidFill>
              </a:defRPr>
            </a:lvl1pPr>
            <a:lvl2pPr marL="0" indent="0">
              <a:spcBef>
                <a:spcPts val="1000"/>
              </a:spcBef>
              <a:buFontTx/>
              <a:buNone/>
              <a:defRPr lang="en-US" sz="1800" b="1" smtClean="0"/>
            </a:lvl2pPr>
            <a:lvl3pPr marL="0" indent="0">
              <a:spcBef>
                <a:spcPts val="1000"/>
              </a:spcBef>
              <a:buFontTx/>
              <a:buNone/>
              <a:defRPr lang="en-US" sz="1800" smtClean="0"/>
            </a:lvl3pPr>
            <a:lvl4pPr marL="361950" indent="-361950">
              <a:spcBef>
                <a:spcPts val="1000"/>
              </a:spcBef>
              <a:buFont typeface="Arial" panose="020B0604020202020204" pitchFamily="34" charset="0"/>
              <a:buChar char="•"/>
              <a:defRPr lang="en-US" sz="1800" smtClean="0"/>
            </a:lvl4pPr>
            <a:lvl5pPr marL="715963" indent="-354013">
              <a:spcBef>
                <a:spcPts val="1000"/>
              </a:spcBef>
              <a:buFont typeface="Wingdings" panose="05000000000000000000" pitchFamily="2" charset="2"/>
              <a:buChar char="§"/>
              <a:defRPr lang="en-GB" sz="1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A6204B2C-4B82-4F7E-B186-1904EBBD926E}"/>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501483029"/>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Four Squares - 14 fo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716856-2423-41EE-80EF-3FE25BDE5BA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Content Placeholder 2">
            <a:extLst>
              <a:ext uri="{FF2B5EF4-FFF2-40B4-BE49-F238E27FC236}">
                <a16:creationId xmlns:a16="http://schemas.microsoft.com/office/drawing/2014/main" id="{2A75C214-506F-43A0-931F-78D4C5E9FF69}"/>
              </a:ext>
            </a:extLst>
          </p:cNvPr>
          <p:cNvSpPr>
            <a:spLocks noGrp="1"/>
          </p:cNvSpPr>
          <p:nvPr>
            <p:ph sz="quarter" idx="12" hasCustomPrompt="1"/>
          </p:nvPr>
        </p:nvSpPr>
        <p:spPr>
          <a:xfrm>
            <a:off x="839788" y="1484313"/>
            <a:ext cx="5184775" cy="2124075"/>
          </a:xfrm>
          <a:prstGeom prst="rect">
            <a:avLst/>
          </a:prstGeom>
        </p:spPr>
        <p:txBody>
          <a:bodyPr vert="horz" lIns="0" tIns="0" rIns="0" bIns="0" rtlCol="0">
            <a:noAutofit/>
          </a:bodyPr>
          <a:lstStyle>
            <a:lvl1pPr marL="0" indent="0">
              <a:lnSpc>
                <a:spcPct val="100000"/>
              </a:lnSpc>
              <a:spcBef>
                <a:spcPts val="0"/>
              </a:spcBef>
              <a:buFontTx/>
              <a:buNone/>
              <a:defRPr lang="en-US" sz="1400" smtClean="0">
                <a:solidFill>
                  <a:srgbClr val="0070C0"/>
                </a:solidFill>
              </a:defRPr>
            </a:lvl1pPr>
            <a:lvl2pPr marL="0" indent="0">
              <a:lnSpc>
                <a:spcPct val="100000"/>
              </a:lnSpc>
              <a:spcBef>
                <a:spcPts val="0"/>
              </a:spcBef>
              <a:buFontTx/>
              <a:buNone/>
              <a:defRPr lang="en-US" sz="1400" b="1" smtClean="0"/>
            </a:lvl2pPr>
            <a:lvl3pPr marL="0" indent="0">
              <a:lnSpc>
                <a:spcPct val="100000"/>
              </a:lnSpc>
              <a:spcBef>
                <a:spcPts val="0"/>
              </a:spcBef>
              <a:buFontTx/>
              <a:buNone/>
              <a:defRPr lang="en-US" sz="1400" smtClean="0"/>
            </a:lvl3pPr>
            <a:lvl4pPr marL="0" indent="0">
              <a:lnSpc>
                <a:spcPct val="100000"/>
              </a:lnSpc>
              <a:spcBef>
                <a:spcPts val="0"/>
              </a:spcBef>
              <a:buFontTx/>
              <a:buNone/>
              <a:defRPr lang="en-US" sz="1200" smtClean="0"/>
            </a:lvl4pPr>
            <a:lvl5pPr marL="361950" indent="-361950">
              <a:lnSpc>
                <a:spcPct val="100000"/>
              </a:lnSpc>
              <a:spcBef>
                <a:spcPts val="0"/>
              </a:spcBef>
              <a:buFont typeface="Arial" panose="020B0604020202020204" pitchFamily="34" charset="0"/>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5E6B0DC4-CAA8-46E6-BB5D-A6B3F7B1D23E}"/>
              </a:ext>
            </a:extLst>
          </p:cNvPr>
          <p:cNvSpPr>
            <a:spLocks noGrp="1"/>
          </p:cNvSpPr>
          <p:nvPr>
            <p:ph sz="quarter" idx="13" hasCustomPrompt="1"/>
          </p:nvPr>
        </p:nvSpPr>
        <p:spPr>
          <a:xfrm>
            <a:off x="839788" y="3752850"/>
            <a:ext cx="5184775" cy="2124075"/>
          </a:xfrm>
          <a:prstGeom prst="rect">
            <a:avLst/>
          </a:prstGeom>
        </p:spPr>
        <p:txBody>
          <a:bodyPr vert="horz" lIns="0" tIns="0" rIns="0" bIns="0" rtlCol="0">
            <a:noAutofit/>
          </a:bodyPr>
          <a:lstStyle>
            <a:lvl1pPr marL="0" indent="0">
              <a:lnSpc>
                <a:spcPct val="100000"/>
              </a:lnSpc>
              <a:spcBef>
                <a:spcPts val="0"/>
              </a:spcBef>
              <a:buFontTx/>
              <a:buNone/>
              <a:defRPr lang="en-US" sz="1400" smtClean="0">
                <a:solidFill>
                  <a:srgbClr val="0070C0"/>
                </a:solidFill>
              </a:defRPr>
            </a:lvl1pPr>
            <a:lvl2pPr marL="0" indent="0">
              <a:lnSpc>
                <a:spcPct val="100000"/>
              </a:lnSpc>
              <a:spcBef>
                <a:spcPts val="0"/>
              </a:spcBef>
              <a:buFontTx/>
              <a:buNone/>
              <a:defRPr lang="en-US" sz="1400" b="1" smtClean="0"/>
            </a:lvl2pPr>
            <a:lvl3pPr marL="0" indent="0">
              <a:lnSpc>
                <a:spcPct val="100000"/>
              </a:lnSpc>
              <a:spcBef>
                <a:spcPts val="0"/>
              </a:spcBef>
              <a:buFontTx/>
              <a:buNone/>
              <a:defRPr lang="en-US" sz="1400" smtClean="0"/>
            </a:lvl3pPr>
            <a:lvl4pPr marL="0" indent="0">
              <a:lnSpc>
                <a:spcPct val="100000"/>
              </a:lnSpc>
              <a:spcBef>
                <a:spcPts val="0"/>
              </a:spcBef>
              <a:buFontTx/>
              <a:buNone/>
              <a:defRPr lang="en-US" sz="1200" smtClean="0"/>
            </a:lvl4pPr>
            <a:lvl5pPr marL="361950" indent="-361950">
              <a:lnSpc>
                <a:spcPct val="100000"/>
              </a:lnSpc>
              <a:spcBef>
                <a:spcPts val="0"/>
              </a:spcBef>
              <a:buFont typeface="Arial" panose="020B0604020202020204" pitchFamily="34" charset="0"/>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E021D4EF-9034-4EC1-90B8-1A2E30F3BCAA}"/>
              </a:ext>
            </a:extLst>
          </p:cNvPr>
          <p:cNvSpPr>
            <a:spLocks noGrp="1"/>
          </p:cNvSpPr>
          <p:nvPr>
            <p:ph sz="quarter" idx="14" hasCustomPrompt="1"/>
          </p:nvPr>
        </p:nvSpPr>
        <p:spPr>
          <a:xfrm>
            <a:off x="6167438" y="1484313"/>
            <a:ext cx="5185146" cy="2124075"/>
          </a:xfrm>
          <a:prstGeom prst="rect">
            <a:avLst/>
          </a:prstGeom>
        </p:spPr>
        <p:txBody>
          <a:bodyPr vert="horz" lIns="0" tIns="0" rIns="0" bIns="0" rtlCol="0">
            <a:noAutofit/>
          </a:bodyPr>
          <a:lstStyle>
            <a:lvl1pPr marL="0" indent="0">
              <a:lnSpc>
                <a:spcPct val="100000"/>
              </a:lnSpc>
              <a:spcBef>
                <a:spcPts val="0"/>
              </a:spcBef>
              <a:buFontTx/>
              <a:buNone/>
              <a:defRPr lang="en-US" sz="1400" smtClean="0">
                <a:solidFill>
                  <a:srgbClr val="0070C0"/>
                </a:solidFill>
              </a:defRPr>
            </a:lvl1pPr>
            <a:lvl2pPr marL="0" indent="0">
              <a:lnSpc>
                <a:spcPct val="100000"/>
              </a:lnSpc>
              <a:spcBef>
                <a:spcPts val="0"/>
              </a:spcBef>
              <a:buFontTx/>
              <a:buNone/>
              <a:defRPr lang="en-US" sz="1400" b="1" smtClean="0"/>
            </a:lvl2pPr>
            <a:lvl3pPr marL="0" indent="0">
              <a:lnSpc>
                <a:spcPct val="100000"/>
              </a:lnSpc>
              <a:spcBef>
                <a:spcPts val="0"/>
              </a:spcBef>
              <a:buFontTx/>
              <a:buNone/>
              <a:defRPr lang="en-US" sz="1400" smtClean="0"/>
            </a:lvl3pPr>
            <a:lvl4pPr marL="0" indent="0">
              <a:lnSpc>
                <a:spcPct val="100000"/>
              </a:lnSpc>
              <a:spcBef>
                <a:spcPts val="0"/>
              </a:spcBef>
              <a:buFontTx/>
              <a:buNone/>
              <a:defRPr lang="en-US" sz="1200" smtClean="0"/>
            </a:lvl4pPr>
            <a:lvl5pPr marL="361950" indent="-361950">
              <a:lnSpc>
                <a:spcPct val="100000"/>
              </a:lnSpc>
              <a:spcBef>
                <a:spcPts val="0"/>
              </a:spcBef>
              <a:buFont typeface="Arial" panose="020B0604020202020204" pitchFamily="34" charset="0"/>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A7D9FA6A-7186-4279-95CA-1FB4EC8E6BBC}"/>
              </a:ext>
            </a:extLst>
          </p:cNvPr>
          <p:cNvSpPr>
            <a:spLocks noGrp="1"/>
          </p:cNvSpPr>
          <p:nvPr>
            <p:ph sz="quarter" idx="15" hasCustomPrompt="1"/>
          </p:nvPr>
        </p:nvSpPr>
        <p:spPr>
          <a:xfrm>
            <a:off x="6167438" y="3752850"/>
            <a:ext cx="5185146" cy="2124076"/>
          </a:xfrm>
          <a:prstGeom prst="rect">
            <a:avLst/>
          </a:prstGeom>
        </p:spPr>
        <p:txBody>
          <a:bodyPr vert="horz" lIns="0" tIns="0" rIns="0" bIns="0" rtlCol="0">
            <a:noAutofit/>
          </a:bodyPr>
          <a:lstStyle>
            <a:lvl1pPr marL="0" indent="0">
              <a:lnSpc>
                <a:spcPct val="100000"/>
              </a:lnSpc>
              <a:spcBef>
                <a:spcPts val="0"/>
              </a:spcBef>
              <a:buFontTx/>
              <a:buNone/>
              <a:defRPr lang="en-US" sz="1400" smtClean="0">
                <a:solidFill>
                  <a:srgbClr val="0070C0"/>
                </a:solidFill>
              </a:defRPr>
            </a:lvl1pPr>
            <a:lvl2pPr marL="0" indent="0">
              <a:lnSpc>
                <a:spcPct val="100000"/>
              </a:lnSpc>
              <a:spcBef>
                <a:spcPts val="0"/>
              </a:spcBef>
              <a:buFontTx/>
              <a:buNone/>
              <a:defRPr lang="en-US" sz="1400" b="1" smtClean="0"/>
            </a:lvl2pPr>
            <a:lvl3pPr marL="0" indent="0">
              <a:lnSpc>
                <a:spcPct val="100000"/>
              </a:lnSpc>
              <a:spcBef>
                <a:spcPts val="0"/>
              </a:spcBef>
              <a:buFontTx/>
              <a:buNone/>
              <a:defRPr lang="en-US" sz="1400" smtClean="0"/>
            </a:lvl3pPr>
            <a:lvl4pPr marL="0" indent="0">
              <a:lnSpc>
                <a:spcPct val="100000"/>
              </a:lnSpc>
              <a:spcBef>
                <a:spcPts val="0"/>
              </a:spcBef>
              <a:buFontTx/>
              <a:buNone/>
              <a:defRPr lang="en-US" sz="1200" smtClean="0"/>
            </a:lvl4pPr>
            <a:lvl5pPr marL="361950" indent="-361950">
              <a:lnSpc>
                <a:spcPct val="100000"/>
              </a:lnSpc>
              <a:spcBef>
                <a:spcPts val="0"/>
              </a:spcBef>
              <a:buFont typeface="Arial" panose="020B0604020202020204" pitchFamily="34" charset="0"/>
              <a:buChar char="•"/>
              <a:defRPr lang="en-GB"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C3F7B946-F537-4CD1-A728-09DE2FA18C8D}"/>
              </a:ext>
            </a:extLst>
          </p:cNvPr>
          <p:cNvSpPr>
            <a:spLocks noGrp="1"/>
          </p:cNvSpPr>
          <p:nvPr>
            <p:ph type="sldNum" sz="quarter" idx="16"/>
          </p:nvPr>
        </p:nvSpPr>
        <p:spPr/>
        <p:txBody>
          <a:bodyPr/>
          <a:lstStyle/>
          <a:p>
            <a:fld id="{820380F8-7D3E-4675-A1FD-0F1FFDC88BE2}" type="slidenum">
              <a:rPr lang="en-GB" smtClean="0"/>
              <a:pPr/>
              <a:t>‹#›</a:t>
            </a:fld>
            <a:endParaRPr lang="en-GB" dirty="0"/>
          </a:p>
        </p:txBody>
      </p:sp>
      <p:sp>
        <p:nvSpPr>
          <p:cNvPr id="11" name="Footer Placeholder 10">
            <a:extLst>
              <a:ext uri="{FF2B5EF4-FFF2-40B4-BE49-F238E27FC236}">
                <a16:creationId xmlns:a16="http://schemas.microsoft.com/office/drawing/2014/main" id="{A6204B2C-4B82-4F7E-B186-1904EBBD926E}"/>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223104501"/>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2273" userDrawn="1">
          <p15:clr>
            <a:srgbClr val="FBAE40"/>
          </p15:clr>
        </p15:guide>
        <p15:guide id="4" orient="horz" pos="2364" userDrawn="1">
          <p15:clr>
            <a:srgbClr val="FBAE40"/>
          </p15:clr>
        </p15:guide>
        <p15:guide id="5" pos="3795" userDrawn="1">
          <p15:clr>
            <a:srgbClr val="FBAE40"/>
          </p15:clr>
        </p15:guide>
        <p15:guide id="6" pos="388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295230" y="447042"/>
            <a:ext cx="11523344" cy="497522"/>
          </a:xfrm>
        </p:spPr>
        <p:txBody>
          <a:bodyPr vert="horz" lIns="0" tIns="0" rIns="0" bIns="0" rtlCol="0" anchor="b">
            <a:noAutofit/>
          </a:bodyPr>
          <a:lstStyle>
            <a:lvl1pPr>
              <a:defRPr lang="en-GB" sz="2000"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3" name="Slide Number Placeholder 2">
            <a:extLst>
              <a:ext uri="{FF2B5EF4-FFF2-40B4-BE49-F238E27FC236}">
                <a16:creationId xmlns:a16="http://schemas.microsoft.com/office/drawing/2014/main" id="{2EF9D85A-4F8D-4297-89A2-15D8CE856E5B}"/>
              </a:ext>
            </a:extLst>
          </p:cNvPr>
          <p:cNvSpPr>
            <a:spLocks noGrp="1"/>
          </p:cNvSpPr>
          <p:nvPr>
            <p:ph type="sldNum" sz="quarter" idx="11"/>
          </p:nvPr>
        </p:nvSpPr>
        <p:spPr>
          <a:xfrm>
            <a:off x="0" y="0"/>
            <a:ext cx="0" cy="0"/>
          </a:xfrm>
        </p:spPr>
        <p:txBody>
          <a:bodyPr/>
          <a:lstStyle>
            <a:lvl1pPr>
              <a:defRPr sz="100"/>
            </a:lvl1pPr>
          </a:lstStyle>
          <a:p>
            <a:fld id="{820380F8-7D3E-4675-A1FD-0F1FFDC88BE2}" type="slidenum">
              <a:rPr lang="en-GB" smtClean="0"/>
              <a:pPr/>
              <a:t>‹#›</a:t>
            </a:fld>
            <a:endParaRPr lang="en-GB" dirty="0"/>
          </a:p>
        </p:txBody>
      </p:sp>
      <p:sp>
        <p:nvSpPr>
          <p:cNvPr id="6" name="Content Placeholder 5">
            <a:extLst>
              <a:ext uri="{FF2B5EF4-FFF2-40B4-BE49-F238E27FC236}">
                <a16:creationId xmlns:a16="http://schemas.microsoft.com/office/drawing/2014/main" id="{C293C602-26ED-4FF4-9ABA-D079C40F5390}"/>
              </a:ext>
            </a:extLst>
          </p:cNvPr>
          <p:cNvSpPr>
            <a:spLocks noGrp="1"/>
          </p:cNvSpPr>
          <p:nvPr>
            <p:ph sz="quarter" idx="12" hasCustomPrompt="1"/>
          </p:nvPr>
        </p:nvSpPr>
        <p:spPr>
          <a:xfrm>
            <a:off x="293168" y="1132937"/>
            <a:ext cx="11523344" cy="4743988"/>
          </a:xfrm>
        </p:spPr>
        <p:txBody>
          <a:bodyPr/>
          <a:lstStyle>
            <a:lvl1pPr>
              <a:defRPr sz="1000"/>
            </a:lvl1pPr>
            <a:lvl2pPr>
              <a:defRPr sz="900"/>
            </a:lvl2pPr>
            <a:lvl3pPr>
              <a:defRPr sz="850"/>
            </a:lvl3pPr>
            <a:lvl4pPr>
              <a:defRPr sz="800"/>
            </a:lvl4pPr>
            <a:lvl5pPr>
              <a:defRPr sz="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C5CE893C-3E08-4B66-88EC-3D021D2BE5B4}"/>
              </a:ext>
            </a:extLst>
          </p:cNvPr>
          <p:cNvSpPr>
            <a:spLocks noGrp="1"/>
          </p:cNvSpPr>
          <p:nvPr>
            <p:ph type="ftr" sz="quarter" idx="13"/>
          </p:nvPr>
        </p:nvSpPr>
        <p:spPr/>
        <p:txBody>
          <a:bodyPr/>
          <a:lstStyle/>
          <a:p>
            <a:endParaRPr lang="en-GB" dirty="0"/>
          </a:p>
        </p:txBody>
      </p:sp>
      <p:sp>
        <p:nvSpPr>
          <p:cNvPr id="9" name="TextBox 8">
            <a:extLst>
              <a:ext uri="{FF2B5EF4-FFF2-40B4-BE49-F238E27FC236}">
                <a16:creationId xmlns:a16="http://schemas.microsoft.com/office/drawing/2014/main" id="{1AE08339-9E0A-4397-99ED-73A429451BB6}"/>
              </a:ext>
            </a:extLst>
          </p:cNvPr>
          <p:cNvSpPr txBox="1"/>
          <p:nvPr userDrawn="1"/>
        </p:nvSpPr>
        <p:spPr>
          <a:xfrm>
            <a:off x="295230" y="6338757"/>
            <a:ext cx="9311413" cy="221694"/>
          </a:xfrm>
          <a:prstGeom prst="rect">
            <a:avLst/>
          </a:prstGeom>
          <a:noFill/>
        </p:spPr>
        <p:txBody>
          <a:bodyPr wrap="square" lIns="0">
            <a:no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lang="en-GB" sz="1200" b="0" i="0" u="none" strike="noStrike" kern="1200" baseline="30000" dirty="0">
                <a:solidFill>
                  <a:schemeClr val="accent6">
                    <a:lumMod val="50000"/>
                  </a:schemeClr>
                </a:solidFill>
                <a:latin typeface="+mn-lt"/>
                <a:ea typeface="+mn-ea"/>
                <a:cs typeface="+mn-cs"/>
              </a:rPr>
              <a:t>Project XXXX – Draft dated XXXX </a:t>
            </a:r>
          </a:p>
          <a:p>
            <a:pPr algn="l">
              <a:lnSpc>
                <a:spcPct val="100000"/>
              </a:lnSpc>
              <a:spcBef>
                <a:spcPts val="0"/>
              </a:spcBef>
              <a:spcAft>
                <a:spcPts val="0"/>
              </a:spcAft>
            </a:pPr>
            <a:endParaRPr lang="en-GB" sz="1400" b="1" i="0" u="none" strike="noStrike" baseline="30000" dirty="0">
              <a:solidFill>
                <a:srgbClr val="231F20"/>
              </a:solidFill>
              <a:latin typeface="VerbCond Regular" panose="02000500030000020004" pitchFamily="50" charset="0"/>
            </a:endParaRPr>
          </a:p>
          <a:p>
            <a:pPr algn="l">
              <a:lnSpc>
                <a:spcPct val="100000"/>
              </a:lnSpc>
              <a:spcBef>
                <a:spcPts val="0"/>
              </a:spcBef>
              <a:spcAft>
                <a:spcPts val="0"/>
              </a:spcAft>
            </a:pPr>
            <a:r>
              <a:rPr lang="en-GB" sz="1400" b="1" i="0" u="none" strike="noStrike" baseline="30000" dirty="0">
                <a:solidFill>
                  <a:srgbClr val="FF0000"/>
                </a:solidFill>
                <a:latin typeface="VerbCond Regular" panose="02000500030000020004" pitchFamily="50" charset="0"/>
              </a:rPr>
              <a:t>[This can be edited by going into “View”, “slide master” and editing the text box in the footer of the reporting slides] </a:t>
            </a:r>
          </a:p>
        </p:txBody>
      </p:sp>
      <p:cxnSp>
        <p:nvCxnSpPr>
          <p:cNvPr id="12" name="Straight Connector 11">
            <a:extLst>
              <a:ext uri="{FF2B5EF4-FFF2-40B4-BE49-F238E27FC236}">
                <a16:creationId xmlns:a16="http://schemas.microsoft.com/office/drawing/2014/main" id="{AFDEF0CD-5BDD-4A08-ACB9-5CB0CD1C488B}"/>
              </a:ext>
            </a:extLst>
          </p:cNvPr>
          <p:cNvCxnSpPr>
            <a:cxnSpLocks/>
          </p:cNvCxnSpPr>
          <p:nvPr userDrawn="1"/>
        </p:nvCxnSpPr>
        <p:spPr>
          <a:xfrm>
            <a:off x="297292" y="6237312"/>
            <a:ext cx="11523344" cy="819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D356B78B-E348-4D5A-854A-40CD33426E57}"/>
              </a:ext>
            </a:extLst>
          </p:cNvPr>
          <p:cNvSpPr txBox="1">
            <a:spLocks/>
          </p:cNvSpPr>
          <p:nvPr userDrawn="1"/>
        </p:nvSpPr>
        <p:spPr>
          <a:xfrm>
            <a:off x="11410102" y="6267041"/>
            <a:ext cx="410534"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20380F8-7D3E-4675-A1FD-0F1FFDC88BE2}" type="slidenum">
              <a:rPr lang="en-GB" sz="900" smtClean="0"/>
              <a:pPr/>
              <a:t>‹#›</a:t>
            </a:fld>
            <a:endParaRPr lang="en-GB" sz="900" dirty="0"/>
          </a:p>
        </p:txBody>
      </p:sp>
      <p:sp>
        <p:nvSpPr>
          <p:cNvPr id="14" name="TextBox 13">
            <a:extLst>
              <a:ext uri="{FF2B5EF4-FFF2-40B4-BE49-F238E27FC236}">
                <a16:creationId xmlns:a16="http://schemas.microsoft.com/office/drawing/2014/main" id="{E68F7087-79E7-41E0-86FC-F8F33EA25E05}"/>
              </a:ext>
            </a:extLst>
          </p:cNvPr>
          <p:cNvSpPr txBox="1"/>
          <p:nvPr userDrawn="1"/>
        </p:nvSpPr>
        <p:spPr>
          <a:xfrm>
            <a:off x="5198955" y="6341369"/>
            <a:ext cx="1794089" cy="221702"/>
          </a:xfrm>
          <a:prstGeom prst="rect">
            <a:avLst/>
          </a:prstGeom>
          <a:noFill/>
        </p:spPr>
        <p:txBody>
          <a:bodyPr wrap="square">
            <a:noAutofit/>
          </a:bodyPr>
          <a:lstStyle/>
          <a:p>
            <a:pPr algn="ctr"/>
            <a:r>
              <a:rPr lang="en-GB" sz="1200" b="0" i="0" u="none" strike="noStrike" baseline="30000" dirty="0">
                <a:solidFill>
                  <a:schemeClr val="accent6">
                    <a:lumMod val="50000"/>
                  </a:schemeClr>
                </a:solidFill>
                <a:latin typeface="+mn-lt"/>
              </a:rPr>
              <a:t>BHP</a:t>
            </a:r>
          </a:p>
        </p:txBody>
      </p:sp>
      <p:cxnSp>
        <p:nvCxnSpPr>
          <p:cNvPr id="15" name="Straight Connector 14">
            <a:extLst>
              <a:ext uri="{FF2B5EF4-FFF2-40B4-BE49-F238E27FC236}">
                <a16:creationId xmlns:a16="http://schemas.microsoft.com/office/drawing/2014/main" id="{944991A3-32DC-4813-93E8-A4B03340FE50}"/>
              </a:ext>
            </a:extLst>
          </p:cNvPr>
          <p:cNvCxnSpPr>
            <a:cxnSpLocks/>
          </p:cNvCxnSpPr>
          <p:nvPr userDrawn="1"/>
        </p:nvCxnSpPr>
        <p:spPr>
          <a:xfrm>
            <a:off x="297292" y="930966"/>
            <a:ext cx="11523344" cy="819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80242"/>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59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s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295230" y="447042"/>
            <a:ext cx="11523344" cy="497521"/>
          </a:xfrm>
        </p:spPr>
        <p:txBody>
          <a:bodyPr vert="horz" lIns="0" tIns="0" rIns="0" bIns="0" rtlCol="0" anchor="b">
            <a:noAutofit/>
          </a:bodyPr>
          <a:lstStyle>
            <a:lvl1pPr>
              <a:defRPr lang="en-GB" sz="2000"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3" name="Slide Number Placeholder 2">
            <a:extLst>
              <a:ext uri="{FF2B5EF4-FFF2-40B4-BE49-F238E27FC236}">
                <a16:creationId xmlns:a16="http://schemas.microsoft.com/office/drawing/2014/main" id="{2EF9D85A-4F8D-4297-89A2-15D8CE856E5B}"/>
              </a:ext>
            </a:extLst>
          </p:cNvPr>
          <p:cNvSpPr>
            <a:spLocks noGrp="1"/>
          </p:cNvSpPr>
          <p:nvPr>
            <p:ph type="sldNum" sz="quarter" idx="11"/>
          </p:nvPr>
        </p:nvSpPr>
        <p:spPr>
          <a:xfrm>
            <a:off x="0" y="0"/>
            <a:ext cx="0" cy="0"/>
          </a:xfrm>
        </p:spPr>
        <p:txBody>
          <a:bodyPr/>
          <a:lstStyle>
            <a:lvl1pPr>
              <a:defRPr sz="100"/>
            </a:lvl1pPr>
          </a:lstStyle>
          <a:p>
            <a:fld id="{820380F8-7D3E-4675-A1FD-0F1FFDC88BE2}" type="slidenum">
              <a:rPr lang="en-GB" smtClean="0"/>
              <a:pPr/>
              <a:t>‹#›</a:t>
            </a:fld>
            <a:endParaRPr lang="en-GB" dirty="0"/>
          </a:p>
        </p:txBody>
      </p:sp>
      <p:sp>
        <p:nvSpPr>
          <p:cNvPr id="6" name="Content Placeholder 5">
            <a:extLst>
              <a:ext uri="{FF2B5EF4-FFF2-40B4-BE49-F238E27FC236}">
                <a16:creationId xmlns:a16="http://schemas.microsoft.com/office/drawing/2014/main" id="{C293C602-26ED-4FF4-9ABA-D079C40F5390}"/>
              </a:ext>
            </a:extLst>
          </p:cNvPr>
          <p:cNvSpPr>
            <a:spLocks noGrp="1"/>
          </p:cNvSpPr>
          <p:nvPr>
            <p:ph sz="quarter" idx="12" hasCustomPrompt="1"/>
          </p:nvPr>
        </p:nvSpPr>
        <p:spPr>
          <a:xfrm>
            <a:off x="293169" y="1132937"/>
            <a:ext cx="5500844" cy="4743988"/>
          </a:xfrm>
        </p:spPr>
        <p:txBody>
          <a:bodyPr/>
          <a:lstStyle>
            <a:lvl1pPr>
              <a:defRPr sz="1000"/>
            </a:lvl1pPr>
            <a:lvl2pPr>
              <a:defRPr sz="900"/>
            </a:lvl2pPr>
            <a:lvl3pPr>
              <a:defRPr sz="850"/>
            </a:lvl3pPr>
            <a:lvl4pPr>
              <a:defRPr sz="800"/>
            </a:lvl4pPr>
            <a:lvl5pPr>
              <a:defRPr sz="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a:extLst>
              <a:ext uri="{FF2B5EF4-FFF2-40B4-BE49-F238E27FC236}">
                <a16:creationId xmlns:a16="http://schemas.microsoft.com/office/drawing/2014/main" id="{764E4E58-8101-4142-8995-D5041487FAA3}"/>
              </a:ext>
            </a:extLst>
          </p:cNvPr>
          <p:cNvSpPr>
            <a:spLocks noGrp="1"/>
          </p:cNvSpPr>
          <p:nvPr>
            <p:ph sz="quarter" idx="13" hasCustomPrompt="1"/>
          </p:nvPr>
        </p:nvSpPr>
        <p:spPr>
          <a:xfrm>
            <a:off x="6397988" y="1132937"/>
            <a:ext cx="5420585" cy="4743988"/>
          </a:xfrm>
        </p:spPr>
        <p:txBody>
          <a:bodyPr/>
          <a:lstStyle>
            <a:lvl1pPr>
              <a:defRPr sz="1000"/>
            </a:lvl1pPr>
            <a:lvl2pPr>
              <a:defRPr sz="900"/>
            </a:lvl2pPr>
            <a:lvl3pPr>
              <a:defRPr sz="850"/>
            </a:lvl3pPr>
            <a:lvl4pPr>
              <a:defRPr sz="800"/>
            </a:lvl4pPr>
            <a:lvl5pPr>
              <a:defRPr sz="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DBA93B06-8A13-4644-92B2-880F3182E67A}"/>
              </a:ext>
            </a:extLst>
          </p:cNvPr>
          <p:cNvSpPr>
            <a:spLocks noGrp="1"/>
          </p:cNvSpPr>
          <p:nvPr>
            <p:ph type="ftr" sz="quarter" idx="14"/>
          </p:nvPr>
        </p:nvSpPr>
        <p:spPr/>
        <p:txBody>
          <a:bodyPr/>
          <a:lstStyle/>
          <a:p>
            <a:endParaRPr lang="en-GB" dirty="0"/>
          </a:p>
        </p:txBody>
      </p:sp>
      <p:cxnSp>
        <p:nvCxnSpPr>
          <p:cNvPr id="12" name="Straight Connector 11">
            <a:extLst>
              <a:ext uri="{FF2B5EF4-FFF2-40B4-BE49-F238E27FC236}">
                <a16:creationId xmlns:a16="http://schemas.microsoft.com/office/drawing/2014/main" id="{4BA9DE73-84F8-4F1D-8188-0E03243548EB}"/>
              </a:ext>
            </a:extLst>
          </p:cNvPr>
          <p:cNvCxnSpPr>
            <a:cxnSpLocks/>
          </p:cNvCxnSpPr>
          <p:nvPr userDrawn="1"/>
        </p:nvCxnSpPr>
        <p:spPr>
          <a:xfrm>
            <a:off x="297292" y="930966"/>
            <a:ext cx="11523344" cy="819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7A2E303-F9AB-44A2-96CB-EBE340D90870}"/>
              </a:ext>
            </a:extLst>
          </p:cNvPr>
          <p:cNvSpPr txBox="1"/>
          <p:nvPr userDrawn="1"/>
        </p:nvSpPr>
        <p:spPr>
          <a:xfrm>
            <a:off x="295230" y="6338757"/>
            <a:ext cx="9311413" cy="221694"/>
          </a:xfrm>
          <a:prstGeom prst="rect">
            <a:avLst/>
          </a:prstGeom>
          <a:noFill/>
        </p:spPr>
        <p:txBody>
          <a:bodyPr wrap="square" lIns="0">
            <a:no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lang="en-GB" sz="1200" b="0" i="0" u="none" strike="noStrike" kern="1200" baseline="30000" dirty="0">
                <a:solidFill>
                  <a:schemeClr val="accent6">
                    <a:lumMod val="50000"/>
                  </a:schemeClr>
                </a:solidFill>
                <a:latin typeface="+mn-lt"/>
                <a:ea typeface="+mn-ea"/>
                <a:cs typeface="+mn-cs"/>
              </a:rPr>
              <a:t>Project XXXX – Draft dated XXXX </a:t>
            </a:r>
          </a:p>
          <a:p>
            <a:pPr algn="l">
              <a:lnSpc>
                <a:spcPct val="100000"/>
              </a:lnSpc>
              <a:spcBef>
                <a:spcPts val="0"/>
              </a:spcBef>
              <a:spcAft>
                <a:spcPts val="0"/>
              </a:spcAft>
            </a:pPr>
            <a:endParaRPr lang="en-GB" sz="1400" b="1" i="0" u="none" strike="noStrike" baseline="30000" dirty="0">
              <a:solidFill>
                <a:srgbClr val="231F20"/>
              </a:solidFill>
              <a:latin typeface="VerbCond Regular" panose="02000500030000020004" pitchFamily="50" charset="0"/>
            </a:endParaRPr>
          </a:p>
          <a:p>
            <a:pPr algn="l">
              <a:lnSpc>
                <a:spcPct val="100000"/>
              </a:lnSpc>
              <a:spcBef>
                <a:spcPts val="0"/>
              </a:spcBef>
              <a:spcAft>
                <a:spcPts val="0"/>
              </a:spcAft>
            </a:pPr>
            <a:r>
              <a:rPr lang="en-GB" sz="1400" b="1" i="0" u="none" strike="noStrike" baseline="30000" dirty="0">
                <a:solidFill>
                  <a:srgbClr val="FF0000"/>
                </a:solidFill>
                <a:latin typeface="VerbCond Regular" panose="02000500030000020004" pitchFamily="50" charset="0"/>
              </a:rPr>
              <a:t>[This can be edited by going into “View”, “slide master” and editing the text box in the footer of the reporting slides] </a:t>
            </a:r>
          </a:p>
        </p:txBody>
      </p:sp>
      <p:cxnSp>
        <p:nvCxnSpPr>
          <p:cNvPr id="14" name="Straight Connector 13">
            <a:extLst>
              <a:ext uri="{FF2B5EF4-FFF2-40B4-BE49-F238E27FC236}">
                <a16:creationId xmlns:a16="http://schemas.microsoft.com/office/drawing/2014/main" id="{1476DCDC-9C90-4AD3-8967-CE5404019A85}"/>
              </a:ext>
            </a:extLst>
          </p:cNvPr>
          <p:cNvCxnSpPr>
            <a:cxnSpLocks/>
          </p:cNvCxnSpPr>
          <p:nvPr userDrawn="1"/>
        </p:nvCxnSpPr>
        <p:spPr>
          <a:xfrm>
            <a:off x="297292" y="6237312"/>
            <a:ext cx="11523344" cy="819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122354B0-6517-4E5E-8B32-74F0C7DA3327}"/>
              </a:ext>
            </a:extLst>
          </p:cNvPr>
          <p:cNvSpPr txBox="1">
            <a:spLocks/>
          </p:cNvSpPr>
          <p:nvPr userDrawn="1"/>
        </p:nvSpPr>
        <p:spPr>
          <a:xfrm>
            <a:off x="11410102" y="6267041"/>
            <a:ext cx="410534"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20380F8-7D3E-4675-A1FD-0F1FFDC88BE2}" type="slidenum">
              <a:rPr lang="en-GB" sz="900" smtClean="0"/>
              <a:pPr/>
              <a:t>‹#›</a:t>
            </a:fld>
            <a:endParaRPr lang="en-GB" sz="900" dirty="0"/>
          </a:p>
        </p:txBody>
      </p:sp>
      <p:sp>
        <p:nvSpPr>
          <p:cNvPr id="16" name="TextBox 15">
            <a:extLst>
              <a:ext uri="{FF2B5EF4-FFF2-40B4-BE49-F238E27FC236}">
                <a16:creationId xmlns:a16="http://schemas.microsoft.com/office/drawing/2014/main" id="{06DDA5EE-C18D-4BF3-9057-777BE4E161A3}"/>
              </a:ext>
            </a:extLst>
          </p:cNvPr>
          <p:cNvSpPr txBox="1"/>
          <p:nvPr userDrawn="1"/>
        </p:nvSpPr>
        <p:spPr>
          <a:xfrm>
            <a:off x="5198955" y="6341369"/>
            <a:ext cx="1794089" cy="221702"/>
          </a:xfrm>
          <a:prstGeom prst="rect">
            <a:avLst/>
          </a:prstGeom>
          <a:noFill/>
        </p:spPr>
        <p:txBody>
          <a:bodyPr wrap="square">
            <a:noAutofit/>
          </a:bodyPr>
          <a:lstStyle/>
          <a:p>
            <a:pPr algn="ctr"/>
            <a:r>
              <a:rPr lang="en-GB" sz="1200" b="0" i="0" u="none" strike="noStrike" baseline="30000" dirty="0">
                <a:solidFill>
                  <a:schemeClr val="accent6">
                    <a:lumMod val="50000"/>
                  </a:schemeClr>
                </a:solidFill>
                <a:latin typeface="+mn-lt"/>
              </a:rPr>
              <a:t>BHP</a:t>
            </a:r>
          </a:p>
        </p:txBody>
      </p:sp>
    </p:spTree>
    <p:extLst>
      <p:ext uri="{BB962C8B-B14F-4D97-AF65-F5344CB8AC3E}">
        <p14:creationId xmlns:p14="http://schemas.microsoft.com/office/powerpoint/2010/main" val="876848052"/>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595">
          <p15:clr>
            <a:srgbClr val="FBAE40"/>
          </p15:clr>
        </p15:guide>
        <p15:guide id="4" pos="3795" userDrawn="1">
          <p15:clr>
            <a:srgbClr val="FBAE40"/>
          </p15:clr>
        </p15:guide>
        <p15:guide id="5" pos="3885"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 1/3 Columns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295230" y="447042"/>
            <a:ext cx="11523344" cy="497521"/>
          </a:xfrm>
        </p:spPr>
        <p:txBody>
          <a:bodyPr vert="horz" lIns="0" tIns="0" rIns="0" bIns="0" rtlCol="0" anchor="b">
            <a:noAutofit/>
          </a:bodyPr>
          <a:lstStyle>
            <a:lvl1pPr>
              <a:defRPr lang="en-GB" sz="2000" dirty="0"/>
            </a:lvl1pPr>
          </a:lstStyle>
          <a:p>
            <a:pPr lvl="0">
              <a:lnSpc>
                <a:spcPct val="70000"/>
              </a:lnSpc>
            </a:pPr>
            <a:r>
              <a:rPr lang="en-US"/>
              <a:t>Click to edit Master title style</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3" name="Slide Number Placeholder 2">
            <a:extLst>
              <a:ext uri="{FF2B5EF4-FFF2-40B4-BE49-F238E27FC236}">
                <a16:creationId xmlns:a16="http://schemas.microsoft.com/office/drawing/2014/main" id="{2EF9D85A-4F8D-4297-89A2-15D8CE856E5B}"/>
              </a:ext>
            </a:extLst>
          </p:cNvPr>
          <p:cNvSpPr>
            <a:spLocks noGrp="1"/>
          </p:cNvSpPr>
          <p:nvPr>
            <p:ph type="sldNum" sz="quarter" idx="11"/>
          </p:nvPr>
        </p:nvSpPr>
        <p:spPr>
          <a:xfrm>
            <a:off x="0" y="0"/>
            <a:ext cx="0" cy="0"/>
          </a:xfrm>
        </p:spPr>
        <p:txBody>
          <a:bodyPr/>
          <a:lstStyle>
            <a:lvl1pPr>
              <a:defRPr sz="100"/>
            </a:lvl1pPr>
          </a:lstStyle>
          <a:p>
            <a:fld id="{820380F8-7D3E-4675-A1FD-0F1FFDC88BE2}" type="slidenum">
              <a:rPr lang="en-GB" smtClean="0"/>
              <a:pPr/>
              <a:t>‹#›</a:t>
            </a:fld>
            <a:endParaRPr lang="en-GB" dirty="0"/>
          </a:p>
        </p:txBody>
      </p:sp>
      <p:sp>
        <p:nvSpPr>
          <p:cNvPr id="6" name="Content Placeholder 5">
            <a:extLst>
              <a:ext uri="{FF2B5EF4-FFF2-40B4-BE49-F238E27FC236}">
                <a16:creationId xmlns:a16="http://schemas.microsoft.com/office/drawing/2014/main" id="{C293C602-26ED-4FF4-9ABA-D079C40F5390}"/>
              </a:ext>
            </a:extLst>
          </p:cNvPr>
          <p:cNvSpPr>
            <a:spLocks noGrp="1"/>
          </p:cNvSpPr>
          <p:nvPr>
            <p:ph sz="quarter" idx="12" hasCustomPrompt="1"/>
          </p:nvPr>
        </p:nvSpPr>
        <p:spPr>
          <a:xfrm>
            <a:off x="293169" y="1132937"/>
            <a:ext cx="6923864" cy="4743988"/>
          </a:xfrm>
        </p:spPr>
        <p:txBody>
          <a:bodyPr/>
          <a:lstStyle>
            <a:lvl1pPr>
              <a:defRPr sz="1000"/>
            </a:lvl1pPr>
            <a:lvl2pPr>
              <a:defRPr sz="900"/>
            </a:lvl2pPr>
            <a:lvl3pPr>
              <a:defRPr sz="850"/>
            </a:lvl3pPr>
            <a:lvl4pPr>
              <a:defRPr sz="800"/>
            </a:lvl4pPr>
            <a:lvl5pPr>
              <a:defRPr sz="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a:extLst>
              <a:ext uri="{FF2B5EF4-FFF2-40B4-BE49-F238E27FC236}">
                <a16:creationId xmlns:a16="http://schemas.microsoft.com/office/drawing/2014/main" id="{764E4E58-8101-4142-8995-D5041487FAA3}"/>
              </a:ext>
            </a:extLst>
          </p:cNvPr>
          <p:cNvSpPr>
            <a:spLocks noGrp="1"/>
          </p:cNvSpPr>
          <p:nvPr>
            <p:ph sz="quarter" idx="13" hasCustomPrompt="1"/>
          </p:nvPr>
        </p:nvSpPr>
        <p:spPr>
          <a:xfrm>
            <a:off x="7890652" y="1132937"/>
            <a:ext cx="3927922" cy="4743988"/>
          </a:xfrm>
        </p:spPr>
        <p:txBody>
          <a:bodyPr/>
          <a:lstStyle>
            <a:lvl1pPr>
              <a:defRPr sz="1000"/>
            </a:lvl1pPr>
            <a:lvl2pPr>
              <a:defRPr sz="900"/>
            </a:lvl2pPr>
            <a:lvl3pPr>
              <a:defRPr sz="850"/>
            </a:lvl3pPr>
            <a:lvl4pPr>
              <a:defRPr sz="800"/>
            </a:lvl4pPr>
            <a:lvl5pPr>
              <a:defRPr sz="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DBA93B06-8A13-4644-92B2-880F3182E67A}"/>
              </a:ext>
            </a:extLst>
          </p:cNvPr>
          <p:cNvSpPr>
            <a:spLocks noGrp="1"/>
          </p:cNvSpPr>
          <p:nvPr>
            <p:ph type="ftr" sz="quarter" idx="14"/>
          </p:nvPr>
        </p:nvSpPr>
        <p:spPr/>
        <p:txBody>
          <a:bodyPr/>
          <a:lstStyle/>
          <a:p>
            <a:endParaRPr lang="en-GB" dirty="0"/>
          </a:p>
        </p:txBody>
      </p:sp>
      <p:cxnSp>
        <p:nvCxnSpPr>
          <p:cNvPr id="12" name="Straight Connector 11">
            <a:extLst>
              <a:ext uri="{FF2B5EF4-FFF2-40B4-BE49-F238E27FC236}">
                <a16:creationId xmlns:a16="http://schemas.microsoft.com/office/drawing/2014/main" id="{4BA9DE73-84F8-4F1D-8188-0E03243548EB}"/>
              </a:ext>
            </a:extLst>
          </p:cNvPr>
          <p:cNvCxnSpPr>
            <a:cxnSpLocks/>
          </p:cNvCxnSpPr>
          <p:nvPr userDrawn="1"/>
        </p:nvCxnSpPr>
        <p:spPr>
          <a:xfrm>
            <a:off x="297292" y="930966"/>
            <a:ext cx="11523344" cy="819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7A2E303-F9AB-44A2-96CB-EBE340D90870}"/>
              </a:ext>
            </a:extLst>
          </p:cNvPr>
          <p:cNvSpPr txBox="1"/>
          <p:nvPr userDrawn="1"/>
        </p:nvSpPr>
        <p:spPr>
          <a:xfrm>
            <a:off x="295230" y="6338757"/>
            <a:ext cx="9311413" cy="221694"/>
          </a:xfrm>
          <a:prstGeom prst="rect">
            <a:avLst/>
          </a:prstGeom>
          <a:noFill/>
        </p:spPr>
        <p:txBody>
          <a:bodyPr wrap="square" lIns="0">
            <a:no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lang="en-GB" sz="1200" b="0" i="0" u="none" strike="noStrike" kern="1200" baseline="30000" dirty="0">
                <a:solidFill>
                  <a:schemeClr val="accent6">
                    <a:lumMod val="50000"/>
                  </a:schemeClr>
                </a:solidFill>
                <a:latin typeface="+mn-lt"/>
                <a:ea typeface="+mn-ea"/>
                <a:cs typeface="+mn-cs"/>
              </a:rPr>
              <a:t>Project XXXX – Draft dated XXXX </a:t>
            </a:r>
          </a:p>
          <a:p>
            <a:pPr algn="l">
              <a:lnSpc>
                <a:spcPct val="100000"/>
              </a:lnSpc>
              <a:spcBef>
                <a:spcPts val="0"/>
              </a:spcBef>
              <a:spcAft>
                <a:spcPts val="0"/>
              </a:spcAft>
            </a:pPr>
            <a:endParaRPr lang="en-GB" sz="1400" b="1" i="0" u="none" strike="noStrike" baseline="30000" dirty="0">
              <a:solidFill>
                <a:srgbClr val="231F20"/>
              </a:solidFill>
              <a:latin typeface="VerbCond Regular" panose="02000500030000020004" pitchFamily="50" charset="0"/>
            </a:endParaRPr>
          </a:p>
          <a:p>
            <a:pPr algn="l">
              <a:lnSpc>
                <a:spcPct val="100000"/>
              </a:lnSpc>
              <a:spcBef>
                <a:spcPts val="0"/>
              </a:spcBef>
              <a:spcAft>
                <a:spcPts val="0"/>
              </a:spcAft>
            </a:pPr>
            <a:r>
              <a:rPr lang="en-GB" sz="1400" b="1" i="0" u="none" strike="noStrike" baseline="30000" dirty="0">
                <a:solidFill>
                  <a:srgbClr val="FF0000"/>
                </a:solidFill>
                <a:latin typeface="VerbCond Regular" panose="02000500030000020004" pitchFamily="50" charset="0"/>
              </a:rPr>
              <a:t>[This can be edited by going into “View”, “slide master” and editing the text box in the footer of the reporting slides] </a:t>
            </a:r>
          </a:p>
        </p:txBody>
      </p:sp>
      <p:cxnSp>
        <p:nvCxnSpPr>
          <p:cNvPr id="14" name="Straight Connector 13">
            <a:extLst>
              <a:ext uri="{FF2B5EF4-FFF2-40B4-BE49-F238E27FC236}">
                <a16:creationId xmlns:a16="http://schemas.microsoft.com/office/drawing/2014/main" id="{1476DCDC-9C90-4AD3-8967-CE5404019A85}"/>
              </a:ext>
            </a:extLst>
          </p:cNvPr>
          <p:cNvCxnSpPr>
            <a:cxnSpLocks/>
          </p:cNvCxnSpPr>
          <p:nvPr userDrawn="1"/>
        </p:nvCxnSpPr>
        <p:spPr>
          <a:xfrm>
            <a:off x="297292" y="6237312"/>
            <a:ext cx="11523344" cy="819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122354B0-6517-4E5E-8B32-74F0C7DA3327}"/>
              </a:ext>
            </a:extLst>
          </p:cNvPr>
          <p:cNvSpPr txBox="1">
            <a:spLocks/>
          </p:cNvSpPr>
          <p:nvPr userDrawn="1"/>
        </p:nvSpPr>
        <p:spPr>
          <a:xfrm>
            <a:off x="11410102" y="6267041"/>
            <a:ext cx="410534"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20380F8-7D3E-4675-A1FD-0F1FFDC88BE2}" type="slidenum">
              <a:rPr lang="en-GB" sz="900" smtClean="0"/>
              <a:pPr/>
              <a:t>‹#›</a:t>
            </a:fld>
            <a:endParaRPr lang="en-GB" sz="900" dirty="0"/>
          </a:p>
        </p:txBody>
      </p:sp>
      <p:sp>
        <p:nvSpPr>
          <p:cNvPr id="16" name="TextBox 15">
            <a:extLst>
              <a:ext uri="{FF2B5EF4-FFF2-40B4-BE49-F238E27FC236}">
                <a16:creationId xmlns:a16="http://schemas.microsoft.com/office/drawing/2014/main" id="{06DDA5EE-C18D-4BF3-9057-777BE4E161A3}"/>
              </a:ext>
            </a:extLst>
          </p:cNvPr>
          <p:cNvSpPr txBox="1"/>
          <p:nvPr userDrawn="1"/>
        </p:nvSpPr>
        <p:spPr>
          <a:xfrm>
            <a:off x="5198955" y="6341369"/>
            <a:ext cx="1794089" cy="221702"/>
          </a:xfrm>
          <a:prstGeom prst="rect">
            <a:avLst/>
          </a:prstGeom>
          <a:noFill/>
        </p:spPr>
        <p:txBody>
          <a:bodyPr wrap="square">
            <a:noAutofit/>
          </a:bodyPr>
          <a:lstStyle/>
          <a:p>
            <a:pPr algn="ctr"/>
            <a:r>
              <a:rPr lang="en-GB" sz="1200" b="0" i="0" u="none" strike="noStrike" baseline="30000" dirty="0">
                <a:solidFill>
                  <a:schemeClr val="accent6">
                    <a:lumMod val="50000"/>
                  </a:schemeClr>
                </a:solidFill>
                <a:latin typeface="+mn-lt"/>
              </a:rPr>
              <a:t>BHP</a:t>
            </a:r>
          </a:p>
        </p:txBody>
      </p:sp>
    </p:spTree>
    <p:extLst>
      <p:ext uri="{BB962C8B-B14F-4D97-AF65-F5344CB8AC3E}">
        <p14:creationId xmlns:p14="http://schemas.microsoft.com/office/powerpoint/2010/main" val="136503448"/>
      </p:ext>
    </p:extLst>
  </p:cSld>
  <p:clrMapOvr>
    <a:masterClrMapping/>
  </p:clrMapOvr>
  <p:extLst>
    <p:ext uri="{DCECCB84-F9BA-43D5-87BE-67443E8EF086}">
      <p15:sldGuideLst xmlns:p15="http://schemas.microsoft.com/office/powerpoint/2012/main">
        <p15:guide id="2" orient="horz" pos="3702">
          <p15:clr>
            <a:srgbClr val="FBAE40"/>
          </p15:clr>
        </p15:guide>
        <p15:guide id="3" orient="horz" pos="595">
          <p15:clr>
            <a:srgbClr val="FBAE40"/>
          </p15:clr>
        </p15:guide>
        <p15:guide id="4" pos="3795" userDrawn="1">
          <p15:clr>
            <a:srgbClr val="FBAE40"/>
          </p15:clr>
        </p15:guide>
        <p15:guide id="5" pos="3885"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F34DB-ABCB-48FE-8FF1-6555C5C05BBB}"/>
              </a:ext>
            </a:extLst>
          </p:cNvPr>
          <p:cNvSpPr>
            <a:spLocks noGrp="1"/>
          </p:cNvSpPr>
          <p:nvPr>
            <p:ph type="sldNum" sz="quarter" idx="10"/>
          </p:nvPr>
        </p:nvSpPr>
        <p:spPr/>
        <p:txBody>
          <a:bodyPr/>
          <a:lstStyle/>
          <a:p>
            <a:fld id="{820380F8-7D3E-4675-A1FD-0F1FFDC88BE2}" type="slidenum">
              <a:rPr lang="en-GB" smtClean="0"/>
              <a:pPr/>
              <a:t>‹#›</a:t>
            </a:fld>
            <a:endParaRPr lang="en-GB" dirty="0"/>
          </a:p>
        </p:txBody>
      </p:sp>
      <p:sp>
        <p:nvSpPr>
          <p:cNvPr id="3" name="Footer Placeholder 2">
            <a:extLst>
              <a:ext uri="{FF2B5EF4-FFF2-40B4-BE49-F238E27FC236}">
                <a16:creationId xmlns:a16="http://schemas.microsoft.com/office/drawing/2014/main" id="{8B279FBC-4DB1-4178-B280-FDAF62B8A039}"/>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87351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FCD56F-EED4-49E7-B0A3-B06AC40A2A5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p:cNvSpPr>
            <a:spLocks noGrp="1"/>
          </p:cNvSpPr>
          <p:nvPr>
            <p:ph type="title"/>
          </p:nvPr>
        </p:nvSpPr>
        <p:spPr>
          <a:xfrm>
            <a:off x="839788" y="447042"/>
            <a:ext cx="10512425" cy="678496"/>
          </a:xfrm>
        </p:spPr>
        <p:txBody>
          <a:bodyPr vert="horz" lIns="0" tIns="0" rIns="0" bIns="0" rtlCol="0" anchor="b">
            <a:noAutofit/>
          </a:bodyPr>
          <a:lstStyle>
            <a:lvl1pPr>
              <a:defRPr lang="en-US" sz="3200" dirty="0"/>
            </a:lvl1pPr>
          </a:lstStyle>
          <a:p>
            <a:pPr lvl="0">
              <a:lnSpc>
                <a:spcPct val="70000"/>
              </a:lnSpc>
            </a:pPr>
            <a:r>
              <a:rPr lang="en-US"/>
              <a:t>Click to edit Master title style</a:t>
            </a:r>
            <a:endParaRPr lang="en-US" dirty="0"/>
          </a:p>
        </p:txBody>
      </p:sp>
      <p:pic>
        <p:nvPicPr>
          <p:cNvPr id="7" name="Picture 6">
            <a:extLst>
              <a:ext uri="{FF2B5EF4-FFF2-40B4-BE49-F238E27FC236}">
                <a16:creationId xmlns:a16="http://schemas.microsoft.com/office/drawing/2014/main" id="{02EE568C-0BBF-4F28-B1B8-2AB8CECC3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B943497-654C-458F-B062-1C10852ED6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5" name="Text Placeholder 4">
            <a:extLst>
              <a:ext uri="{FF2B5EF4-FFF2-40B4-BE49-F238E27FC236}">
                <a16:creationId xmlns:a16="http://schemas.microsoft.com/office/drawing/2014/main" id="{AD6A0018-625E-47A8-8888-7BAFA8D84821}"/>
              </a:ext>
            </a:extLst>
          </p:cNvPr>
          <p:cNvSpPr>
            <a:spLocks noGrp="1"/>
          </p:cNvSpPr>
          <p:nvPr>
            <p:ph type="body" sz="quarter" idx="11" hasCustomPrompt="1"/>
          </p:nvPr>
        </p:nvSpPr>
        <p:spPr>
          <a:xfrm>
            <a:off x="839788" y="1125538"/>
            <a:ext cx="10512425" cy="358775"/>
          </a:xfrm>
        </p:spPr>
        <p:txBody>
          <a:bodyPr/>
          <a:lstStyle>
            <a:lvl1pPr marL="0" indent="0">
              <a:lnSpc>
                <a:spcPct val="150000"/>
              </a:lnSpc>
              <a:spcBef>
                <a:spcPts val="0"/>
              </a:spcBef>
              <a:buNone/>
              <a:defRPr sz="2800" b="1" baseline="30000">
                <a:solidFill>
                  <a:schemeClr val="bg2"/>
                </a:solidFill>
              </a:defRPr>
            </a:lvl1pPr>
          </a:lstStyle>
          <a:p>
            <a:pPr lvl="0"/>
            <a:r>
              <a:rPr lang="en-GB" dirty="0"/>
              <a:t>Subtitle</a:t>
            </a:r>
          </a:p>
        </p:txBody>
      </p:sp>
      <p:sp>
        <p:nvSpPr>
          <p:cNvPr id="3" name="Footer Placeholder 2">
            <a:extLst>
              <a:ext uri="{FF2B5EF4-FFF2-40B4-BE49-F238E27FC236}">
                <a16:creationId xmlns:a16="http://schemas.microsoft.com/office/drawing/2014/main" id="{33EC6F3E-7AC5-459C-BD5A-83EEC61C9DF5}"/>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6AD1345-4CEE-410A-B995-7C234DC70958}"/>
              </a:ext>
            </a:extLst>
          </p:cNvPr>
          <p:cNvSpPr>
            <a:spLocks noGrp="1"/>
          </p:cNvSpPr>
          <p:nvPr>
            <p:ph type="sldNum" sz="quarter" idx="13"/>
          </p:nvPr>
        </p:nvSpPr>
        <p:spPr>
          <a:xfrm>
            <a:off x="10848528" y="6356350"/>
            <a:ext cx="505272" cy="365125"/>
          </a:xfrm>
        </p:spPr>
        <p:txBody>
          <a:bodyPr vert="horz" lIns="91440" tIns="45720" rIns="91440" bIns="45720" rtlCol="0" anchor="ctr"/>
          <a:lstStyle>
            <a:lvl1pPr>
              <a:defRPr lang="en-GB" smtClean="0"/>
            </a:lvl1pPr>
          </a:lstStyle>
          <a:p>
            <a:fld id="{820380F8-7D3E-4675-A1FD-0F1FFDC88BE2}" type="slidenum">
              <a:rPr lang="en-GB" smtClean="0"/>
              <a:pPr/>
              <a:t>‹#›</a:t>
            </a:fld>
            <a:endParaRPr lang="en-GB" dirty="0"/>
          </a:p>
        </p:txBody>
      </p:sp>
      <p:grpSp>
        <p:nvGrpSpPr>
          <p:cNvPr id="12" name="Group 11">
            <a:extLst>
              <a:ext uri="{FF2B5EF4-FFF2-40B4-BE49-F238E27FC236}">
                <a16:creationId xmlns:a16="http://schemas.microsoft.com/office/drawing/2014/main" id="{6EF113A5-E3E4-40EB-97E6-190FDC680F48}"/>
              </a:ext>
            </a:extLst>
          </p:cNvPr>
          <p:cNvGrpSpPr/>
          <p:nvPr userDrawn="1"/>
        </p:nvGrpSpPr>
        <p:grpSpPr>
          <a:xfrm>
            <a:off x="-1788876" y="941254"/>
            <a:ext cx="1728192" cy="1839674"/>
            <a:chOff x="-1788876" y="941254"/>
            <a:chExt cx="1728192" cy="1839674"/>
          </a:xfrm>
        </p:grpSpPr>
        <p:sp>
          <p:nvSpPr>
            <p:cNvPr id="6" name="Rectangle 5">
              <a:extLst>
                <a:ext uri="{FF2B5EF4-FFF2-40B4-BE49-F238E27FC236}">
                  <a16:creationId xmlns:a16="http://schemas.microsoft.com/office/drawing/2014/main" id="{1940CEF4-05B8-4651-85D5-6380F6A86669}"/>
                </a:ext>
              </a:extLst>
            </p:cNvPr>
            <p:cNvSpPr/>
            <p:nvPr userDrawn="1"/>
          </p:nvSpPr>
          <p:spPr>
            <a:xfrm>
              <a:off x="-1788876" y="1736812"/>
              <a:ext cx="1728192" cy="104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a:t>Contents page is populated by each slide title. If a slide title is repeated between concurrent slides the Contents page will show only one entry. </a:t>
              </a:r>
            </a:p>
            <a:p>
              <a:pPr algn="ctr"/>
              <a:r>
                <a:rPr lang="en-US" sz="800" dirty="0"/>
                <a:t>Update the Contents page using Refresh. </a:t>
              </a:r>
            </a:p>
          </p:txBody>
        </p:sp>
        <p:pic>
          <p:nvPicPr>
            <p:cNvPr id="11" name="Picture 10">
              <a:extLst>
                <a:ext uri="{FF2B5EF4-FFF2-40B4-BE49-F238E27FC236}">
                  <a16:creationId xmlns:a16="http://schemas.microsoft.com/office/drawing/2014/main" id="{365E6733-535C-4020-9BFD-970CB59CC2DC}"/>
                </a:ext>
              </a:extLst>
            </p:cNvPr>
            <p:cNvPicPr>
              <a:picLocks noChangeAspect="1"/>
            </p:cNvPicPr>
            <p:nvPr userDrawn="1"/>
          </p:nvPicPr>
          <p:blipFill>
            <a:blip r:embed="rId5"/>
            <a:stretch>
              <a:fillRect/>
            </a:stretch>
          </p:blipFill>
          <p:spPr>
            <a:xfrm>
              <a:off x="-1097533" y="941254"/>
              <a:ext cx="1036849" cy="727342"/>
            </a:xfrm>
            <a:prstGeom prst="rect">
              <a:avLst/>
            </a:prstGeom>
            <a:ln>
              <a:solidFill>
                <a:schemeClr val="bg1"/>
              </a:solidFill>
            </a:ln>
          </p:spPr>
        </p:pic>
        <p:sp>
          <p:nvSpPr>
            <p:cNvPr id="8" name="Rectangle 7">
              <a:extLst>
                <a:ext uri="{FF2B5EF4-FFF2-40B4-BE49-F238E27FC236}">
                  <a16:creationId xmlns:a16="http://schemas.microsoft.com/office/drawing/2014/main" id="{7A62FBA7-2A55-42D0-B82C-4AC87F1E5F94}"/>
                </a:ext>
              </a:extLst>
            </p:cNvPr>
            <p:cNvSpPr/>
            <p:nvPr userDrawn="1"/>
          </p:nvSpPr>
          <p:spPr>
            <a:xfrm>
              <a:off x="-464348" y="941254"/>
              <a:ext cx="396044" cy="471522"/>
            </a:xfrm>
            <a:prstGeom prst="rect">
              <a:avLst/>
            </a:prstGeom>
            <a:noFill/>
            <a:ln w="95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grpSp>
    </p:spTree>
    <p:extLst>
      <p:ext uri="{BB962C8B-B14F-4D97-AF65-F5344CB8AC3E}">
        <p14:creationId xmlns:p14="http://schemas.microsoft.com/office/powerpoint/2010/main" val="80094050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9537" y="4833938"/>
            <a:ext cx="6300639" cy="454339"/>
          </a:xfrm>
        </p:spPr>
        <p:txBody>
          <a:bodyPr/>
          <a:lstStyle>
            <a:lvl1pPr marL="0" indent="0" algn="l">
              <a:buNone/>
              <a:defRPr sz="2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p>
        </p:txBody>
      </p:sp>
      <p:pic>
        <p:nvPicPr>
          <p:cNvPr id="9" name="Picture 8" descr="A picture containing text&#10;&#10;Description automatically generated">
            <a:extLst>
              <a:ext uri="{FF2B5EF4-FFF2-40B4-BE49-F238E27FC236}">
                <a16:creationId xmlns:a16="http://schemas.microsoft.com/office/drawing/2014/main" id="{12D7A215-3290-4568-843B-B6967B666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16" y="815834"/>
            <a:ext cx="1548172" cy="936766"/>
          </a:xfrm>
          <a:prstGeom prst="rect">
            <a:avLst/>
          </a:prstGeom>
        </p:spPr>
      </p:pic>
      <p:sp>
        <p:nvSpPr>
          <p:cNvPr id="14" name="Text Placeholder 13">
            <a:extLst>
              <a:ext uri="{FF2B5EF4-FFF2-40B4-BE49-F238E27FC236}">
                <a16:creationId xmlns:a16="http://schemas.microsoft.com/office/drawing/2014/main" id="{4367744A-F04A-4E22-A12E-B12500CF73CD}"/>
              </a:ext>
            </a:extLst>
          </p:cNvPr>
          <p:cNvSpPr>
            <a:spLocks noGrp="1"/>
          </p:cNvSpPr>
          <p:nvPr>
            <p:ph type="body" sz="quarter" idx="10" hasCustomPrompt="1"/>
          </p:nvPr>
        </p:nvSpPr>
        <p:spPr>
          <a:xfrm>
            <a:off x="1379537" y="3716338"/>
            <a:ext cx="9972675" cy="791416"/>
          </a:xfrm>
        </p:spPr>
        <p:txBody>
          <a:bodyPr anchor="b"/>
          <a:lstStyle>
            <a:lvl1pPr marL="0" indent="0">
              <a:buNone/>
              <a:defRPr sz="6000" b="1">
                <a:solidFill>
                  <a:schemeClr val="bg2"/>
                </a:solidFill>
                <a:latin typeface="+mj-lt"/>
              </a:defRPr>
            </a:lvl1pPr>
          </a:lstStyle>
          <a:p>
            <a:pPr lvl="0"/>
            <a:r>
              <a:rPr lang="en-GB" dirty="0"/>
              <a:t>Main header</a:t>
            </a:r>
          </a:p>
        </p:txBody>
      </p:sp>
      <p:pic>
        <p:nvPicPr>
          <p:cNvPr id="11" name="Picture 10" descr="Shape&#10;&#10;Description automatically generated">
            <a:extLst>
              <a:ext uri="{FF2B5EF4-FFF2-40B4-BE49-F238E27FC236}">
                <a16:creationId xmlns:a16="http://schemas.microsoft.com/office/drawing/2014/main" id="{5118BAC5-2FE5-457C-A9DC-D1D90D57D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472" y="4863365"/>
            <a:ext cx="4332528" cy="1994635"/>
          </a:xfrm>
          <a:prstGeom prst="rect">
            <a:avLst/>
          </a:prstGeom>
        </p:spPr>
      </p:pic>
    </p:spTree>
    <p:extLst>
      <p:ext uri="{BB962C8B-B14F-4D97-AF65-F5344CB8AC3E}">
        <p14:creationId xmlns:p14="http://schemas.microsoft.com/office/powerpoint/2010/main" val="2663878967"/>
      </p:ext>
    </p:extLst>
  </p:cSld>
  <p:clrMapOvr>
    <a:masterClrMapping/>
  </p:clrMapOvr>
  <p:extLst>
    <p:ext uri="{DCECCB84-F9BA-43D5-87BE-67443E8EF086}">
      <p15:sldGuideLst xmlns:p15="http://schemas.microsoft.com/office/powerpoint/2012/main">
        <p15:guide id="1" pos="869" userDrawn="1">
          <p15:clr>
            <a:srgbClr val="FBAE40"/>
          </p15:clr>
        </p15:guide>
        <p15:guide id="2" orient="horz" pos="1548" userDrawn="1">
          <p15:clr>
            <a:srgbClr val="FBAE40"/>
          </p15:clr>
        </p15:guide>
        <p15:guide id="4" orient="horz" pos="2341" userDrawn="1">
          <p15:clr>
            <a:srgbClr val="FBAE40"/>
          </p15:clr>
        </p15:guide>
        <p15:guide id="5" orient="horz" pos="2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12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200">
                <a:solidFill>
                  <a:srgbClr val="0070C0"/>
                </a:solidFill>
              </a:defRPr>
            </a:lvl1pPr>
            <a:lvl2pPr marL="0" indent="0">
              <a:spcBef>
                <a:spcPts val="1000"/>
              </a:spcBef>
              <a:buFontTx/>
              <a:buNone/>
              <a:defRPr sz="1200" b="1"/>
            </a:lvl2pPr>
            <a:lvl3pPr marL="0" indent="0">
              <a:spcBef>
                <a:spcPts val="1000"/>
              </a:spcBef>
              <a:buFontTx/>
              <a:buNone/>
              <a:defRPr sz="1200"/>
            </a:lvl3pPr>
            <a:lvl4pPr marL="361950" indent="-361950">
              <a:spcBef>
                <a:spcPts val="1000"/>
              </a:spcBef>
              <a:buFont typeface="Arial" panose="020B0604020202020204" pitchFamily="34" charset="0"/>
              <a:buChar char="•"/>
              <a:defRPr sz="1200"/>
            </a:lvl4pPr>
            <a:lvl5pPr marL="715963" indent="-354013">
              <a:spcBef>
                <a:spcPts val="1000"/>
              </a:spcBef>
              <a:buFont typeface="Wingdings" panose="05000000000000000000" pitchFamily="2" charset="2"/>
              <a:buChar char="§"/>
              <a:defRPr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444319292"/>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dditional section layou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9537" y="4833938"/>
            <a:ext cx="6300639" cy="454339"/>
          </a:xfrm>
        </p:spPr>
        <p:txBody>
          <a:bodyPr/>
          <a:lstStyle>
            <a:lvl1pPr marL="0" indent="0" algn="l">
              <a:buNone/>
              <a:defRPr sz="2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p>
        </p:txBody>
      </p:sp>
      <p:pic>
        <p:nvPicPr>
          <p:cNvPr id="9" name="Picture 8" descr="A picture containing text&#10;&#10;Description automatically generated">
            <a:extLst>
              <a:ext uri="{FF2B5EF4-FFF2-40B4-BE49-F238E27FC236}">
                <a16:creationId xmlns:a16="http://schemas.microsoft.com/office/drawing/2014/main" id="{12D7A215-3290-4568-843B-B6967B666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16" y="815834"/>
            <a:ext cx="1548172" cy="936766"/>
          </a:xfrm>
          <a:prstGeom prst="rect">
            <a:avLst/>
          </a:prstGeom>
        </p:spPr>
      </p:pic>
      <p:sp>
        <p:nvSpPr>
          <p:cNvPr id="14" name="Text Placeholder 13">
            <a:extLst>
              <a:ext uri="{FF2B5EF4-FFF2-40B4-BE49-F238E27FC236}">
                <a16:creationId xmlns:a16="http://schemas.microsoft.com/office/drawing/2014/main" id="{4367744A-F04A-4E22-A12E-B12500CF73CD}"/>
              </a:ext>
            </a:extLst>
          </p:cNvPr>
          <p:cNvSpPr>
            <a:spLocks noGrp="1"/>
          </p:cNvSpPr>
          <p:nvPr>
            <p:ph type="body" sz="quarter" idx="10" hasCustomPrompt="1"/>
          </p:nvPr>
        </p:nvSpPr>
        <p:spPr>
          <a:xfrm>
            <a:off x="1379537" y="3609692"/>
            <a:ext cx="9972675" cy="791416"/>
          </a:xfrm>
        </p:spPr>
        <p:txBody>
          <a:bodyPr anchor="b"/>
          <a:lstStyle>
            <a:lvl1pPr marL="0" indent="0">
              <a:buNone/>
              <a:defRPr sz="6000" b="1">
                <a:solidFill>
                  <a:schemeClr val="bg2"/>
                </a:solidFill>
                <a:latin typeface="+mj-lt"/>
              </a:defRPr>
            </a:lvl1pPr>
          </a:lstStyle>
          <a:p>
            <a:pPr lvl="0"/>
            <a:r>
              <a:rPr lang="en-GB" dirty="0"/>
              <a:t>Main header</a:t>
            </a:r>
          </a:p>
        </p:txBody>
      </p:sp>
      <p:pic>
        <p:nvPicPr>
          <p:cNvPr id="11" name="Picture 10" descr="Shape&#10;&#10;Description automatically generated">
            <a:extLst>
              <a:ext uri="{FF2B5EF4-FFF2-40B4-BE49-F238E27FC236}">
                <a16:creationId xmlns:a16="http://schemas.microsoft.com/office/drawing/2014/main" id="{5118BAC5-2FE5-457C-A9DC-D1D90D57D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9472" y="4863365"/>
            <a:ext cx="4332528" cy="1994635"/>
          </a:xfrm>
          <a:prstGeom prst="rect">
            <a:avLst/>
          </a:prstGeom>
        </p:spPr>
      </p:pic>
      <p:sp>
        <p:nvSpPr>
          <p:cNvPr id="2" name="Text Placeholder 10">
            <a:extLst>
              <a:ext uri="{FF2B5EF4-FFF2-40B4-BE49-F238E27FC236}">
                <a16:creationId xmlns:a16="http://schemas.microsoft.com/office/drawing/2014/main" id="{9FBD5BA6-5FEC-4DF1-0F57-057DD2F16764}"/>
              </a:ext>
            </a:extLst>
          </p:cNvPr>
          <p:cNvSpPr>
            <a:spLocks noGrp="1"/>
          </p:cNvSpPr>
          <p:nvPr>
            <p:ph type="body" sz="quarter" idx="13" hasCustomPrompt="1"/>
          </p:nvPr>
        </p:nvSpPr>
        <p:spPr>
          <a:xfrm>
            <a:off x="1379166" y="2168860"/>
            <a:ext cx="9973047" cy="1258887"/>
          </a:xfrm>
        </p:spPr>
        <p:txBody>
          <a:bodyPr anchor="b"/>
          <a:lstStyle>
            <a:lvl1pPr marL="0" indent="0">
              <a:lnSpc>
                <a:spcPct val="70000"/>
              </a:lnSpc>
              <a:spcBef>
                <a:spcPts val="0"/>
              </a:spcBef>
              <a:buNone/>
              <a:defRPr sz="6000" b="1">
                <a:latin typeface="+mj-lt"/>
              </a:defRPr>
            </a:lvl1pPr>
          </a:lstStyle>
          <a:p>
            <a:pPr lvl="0"/>
            <a:r>
              <a:rPr lang="en-US" dirty="0"/>
              <a:t>Document Title</a:t>
            </a:r>
            <a:endParaRPr lang="en-GB" dirty="0"/>
          </a:p>
        </p:txBody>
      </p:sp>
    </p:spTree>
    <p:extLst>
      <p:ext uri="{BB962C8B-B14F-4D97-AF65-F5344CB8AC3E}">
        <p14:creationId xmlns:p14="http://schemas.microsoft.com/office/powerpoint/2010/main" val="76346504"/>
      </p:ext>
    </p:extLst>
  </p:cSld>
  <p:clrMapOvr>
    <a:masterClrMapping/>
  </p:clrMapOvr>
  <p:extLst>
    <p:ext uri="{DCECCB84-F9BA-43D5-87BE-67443E8EF086}">
      <p15:sldGuideLst xmlns:p15="http://schemas.microsoft.com/office/powerpoint/2012/main">
        <p15:guide id="1" pos="869" userDrawn="1">
          <p15:clr>
            <a:srgbClr val="FBAE40"/>
          </p15:clr>
        </p15:guide>
        <p15:guide id="2" orient="horz" pos="1548" userDrawn="1">
          <p15:clr>
            <a:srgbClr val="FBAE40"/>
          </p15:clr>
        </p15:guide>
        <p15:guide id="4" orient="horz" pos="2341" userDrawn="1">
          <p15:clr>
            <a:srgbClr val="FBAE40"/>
          </p15:clr>
        </p15:guide>
        <p15:guide id="5" orient="horz" pos="2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C84FBE88-AEB0-4270-9D92-043435E71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1976" y="559632"/>
            <a:ext cx="2228047" cy="1358730"/>
          </a:xfrm>
          <a:prstGeom prst="rect">
            <a:avLst/>
          </a:prstGeom>
        </p:spPr>
      </p:pic>
      <p:sp>
        <p:nvSpPr>
          <p:cNvPr id="4" name="TextBox 3">
            <a:extLst>
              <a:ext uri="{FF2B5EF4-FFF2-40B4-BE49-F238E27FC236}">
                <a16:creationId xmlns:a16="http://schemas.microsoft.com/office/drawing/2014/main" id="{C36D35CC-91E2-45B7-B86E-F8BABFF300E2}"/>
              </a:ext>
            </a:extLst>
          </p:cNvPr>
          <p:cNvSpPr txBox="1"/>
          <p:nvPr userDrawn="1"/>
        </p:nvSpPr>
        <p:spPr>
          <a:xfrm>
            <a:off x="0" y="2466460"/>
            <a:ext cx="12191999" cy="2291589"/>
          </a:xfrm>
          <a:prstGeom prst="rect">
            <a:avLst/>
          </a:prstGeom>
          <a:noFill/>
        </p:spPr>
        <p:txBody>
          <a:bodyPr wrap="square" lIns="0" tIns="0" rIns="0" bIns="0" rtlCol="0">
            <a:noAutofit/>
          </a:bodyPr>
          <a:lstStyle/>
          <a:p>
            <a:pPr algn="ctr">
              <a:lnSpc>
                <a:spcPct val="150000"/>
              </a:lnSpc>
            </a:pPr>
            <a:r>
              <a:rPr lang="en-GB" sz="4800" b="1" dirty="0">
                <a:latin typeface="+mj-lt"/>
              </a:rPr>
              <a:t>We would love the opportunity</a:t>
            </a:r>
            <a:r>
              <a:rPr lang="en-GB" sz="6000" b="1" dirty="0">
                <a:latin typeface="+mj-lt"/>
              </a:rPr>
              <a:t>	</a:t>
            </a:r>
          </a:p>
          <a:p>
            <a:pPr algn="ctr">
              <a:lnSpc>
                <a:spcPct val="150000"/>
              </a:lnSpc>
            </a:pPr>
            <a:r>
              <a:rPr lang="en-GB" sz="6000" b="1" baseline="30000" dirty="0">
                <a:solidFill>
                  <a:schemeClr val="bg2"/>
                </a:solidFill>
                <a:latin typeface="+mj-lt"/>
              </a:rPr>
              <a:t>to work with you!</a:t>
            </a:r>
          </a:p>
        </p:txBody>
      </p:sp>
      <p:sp>
        <p:nvSpPr>
          <p:cNvPr id="5" name="TextBox 4">
            <a:extLst>
              <a:ext uri="{FF2B5EF4-FFF2-40B4-BE49-F238E27FC236}">
                <a16:creationId xmlns:a16="http://schemas.microsoft.com/office/drawing/2014/main" id="{5CBBEF65-F0E6-45BE-BB3C-4A7C4685363B}"/>
              </a:ext>
            </a:extLst>
          </p:cNvPr>
          <p:cNvSpPr txBox="1"/>
          <p:nvPr userDrawn="1"/>
        </p:nvSpPr>
        <p:spPr>
          <a:xfrm>
            <a:off x="2424118" y="5876925"/>
            <a:ext cx="1835678"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info@bhp.co.uk</a:t>
            </a:r>
            <a:r>
              <a:rPr lang="en-GB" sz="1800" b="1" baseline="0" dirty="0">
                <a:solidFill>
                  <a:schemeClr val="tx1"/>
                </a:solidFill>
                <a:latin typeface="+mn-lt"/>
              </a:rPr>
              <a:t>	</a:t>
            </a:r>
          </a:p>
        </p:txBody>
      </p:sp>
      <p:sp>
        <p:nvSpPr>
          <p:cNvPr id="6" name="TextBox 5">
            <a:extLst>
              <a:ext uri="{FF2B5EF4-FFF2-40B4-BE49-F238E27FC236}">
                <a16:creationId xmlns:a16="http://schemas.microsoft.com/office/drawing/2014/main" id="{45BA6B43-85CD-4B00-9A76-569D233963E5}"/>
              </a:ext>
            </a:extLst>
          </p:cNvPr>
          <p:cNvSpPr txBox="1">
            <a:spLocks/>
          </p:cNvSpPr>
          <p:nvPr userDrawn="1"/>
        </p:nvSpPr>
        <p:spPr>
          <a:xfrm>
            <a:off x="5304064" y="5876924"/>
            <a:ext cx="15478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0333 123 7171</a:t>
            </a:r>
            <a:endParaRPr lang="en-GB" sz="1800" b="1" baseline="0" dirty="0">
              <a:solidFill>
                <a:schemeClr val="tx1"/>
              </a:solidFill>
              <a:latin typeface="+mn-lt"/>
            </a:endParaRPr>
          </a:p>
        </p:txBody>
      </p:sp>
      <p:sp>
        <p:nvSpPr>
          <p:cNvPr id="7" name="TextBox 6">
            <a:extLst>
              <a:ext uri="{FF2B5EF4-FFF2-40B4-BE49-F238E27FC236}">
                <a16:creationId xmlns:a16="http://schemas.microsoft.com/office/drawing/2014/main" id="{A9644E65-94C8-4D9A-9BA0-9CA58EF16F58}"/>
              </a:ext>
            </a:extLst>
          </p:cNvPr>
          <p:cNvSpPr txBox="1">
            <a:spLocks/>
          </p:cNvSpPr>
          <p:nvPr userDrawn="1"/>
        </p:nvSpPr>
        <p:spPr>
          <a:xfrm>
            <a:off x="7896228" y="5876924"/>
            <a:ext cx="11160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bhp.co.uk</a:t>
            </a:r>
            <a:endParaRPr lang="en-GB" sz="1800" b="1" baseline="0" dirty="0">
              <a:solidFill>
                <a:schemeClr val="tx1"/>
              </a:solidFill>
              <a:latin typeface="+mn-lt"/>
            </a:endParaRPr>
          </a:p>
        </p:txBody>
      </p:sp>
      <p:cxnSp>
        <p:nvCxnSpPr>
          <p:cNvPr id="8" name="Straight Connector 7">
            <a:extLst>
              <a:ext uri="{FF2B5EF4-FFF2-40B4-BE49-F238E27FC236}">
                <a16:creationId xmlns:a16="http://schemas.microsoft.com/office/drawing/2014/main" id="{EA79BCA0-ADD8-4977-B85F-29E3A753532C}"/>
              </a:ext>
            </a:extLst>
          </p:cNvPr>
          <p:cNvCxnSpPr>
            <a:cxnSpLocks/>
          </p:cNvCxnSpPr>
          <p:nvPr userDrawn="1"/>
        </p:nvCxnSpPr>
        <p:spPr>
          <a:xfrm>
            <a:off x="4781930"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77C3D-16C7-4A70-A7D4-ACC537005894}"/>
              </a:ext>
            </a:extLst>
          </p:cNvPr>
          <p:cNvCxnSpPr>
            <a:cxnSpLocks/>
          </p:cNvCxnSpPr>
          <p:nvPr userDrawn="1"/>
        </p:nvCxnSpPr>
        <p:spPr>
          <a:xfrm>
            <a:off x="7374094"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66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ack Cover to continue to wor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C84FBE88-AEB0-4270-9D92-043435E71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1976" y="559632"/>
            <a:ext cx="2228047" cy="1358730"/>
          </a:xfrm>
          <a:prstGeom prst="rect">
            <a:avLst/>
          </a:prstGeom>
        </p:spPr>
      </p:pic>
      <p:sp>
        <p:nvSpPr>
          <p:cNvPr id="4" name="TextBox 3">
            <a:extLst>
              <a:ext uri="{FF2B5EF4-FFF2-40B4-BE49-F238E27FC236}">
                <a16:creationId xmlns:a16="http://schemas.microsoft.com/office/drawing/2014/main" id="{C36D35CC-91E2-45B7-B86E-F8BABFF300E2}"/>
              </a:ext>
            </a:extLst>
          </p:cNvPr>
          <p:cNvSpPr txBox="1"/>
          <p:nvPr userDrawn="1"/>
        </p:nvSpPr>
        <p:spPr>
          <a:xfrm>
            <a:off x="0" y="2466460"/>
            <a:ext cx="12191999" cy="2291589"/>
          </a:xfrm>
          <a:prstGeom prst="rect">
            <a:avLst/>
          </a:prstGeom>
          <a:noFill/>
        </p:spPr>
        <p:txBody>
          <a:bodyPr wrap="square" lIns="0" tIns="0" rIns="0" bIns="0" rtlCol="0">
            <a:noAutofit/>
          </a:bodyPr>
          <a:lstStyle/>
          <a:p>
            <a:pPr algn="ctr">
              <a:lnSpc>
                <a:spcPct val="150000"/>
              </a:lnSpc>
            </a:pPr>
            <a:r>
              <a:rPr lang="en-GB" sz="4800" b="1" dirty="0">
                <a:latin typeface="+mj-lt"/>
              </a:rPr>
              <a:t>We would love the opportunity</a:t>
            </a:r>
            <a:r>
              <a:rPr lang="en-GB" sz="6000" b="1" dirty="0">
                <a:latin typeface="+mj-lt"/>
              </a:rPr>
              <a:t>	</a:t>
            </a:r>
          </a:p>
          <a:p>
            <a:pPr algn="ctr">
              <a:lnSpc>
                <a:spcPct val="150000"/>
              </a:lnSpc>
            </a:pPr>
            <a:r>
              <a:rPr lang="en-GB" sz="6000" b="1" baseline="30000" dirty="0">
                <a:solidFill>
                  <a:schemeClr val="bg2"/>
                </a:solidFill>
                <a:latin typeface="+mj-lt"/>
              </a:rPr>
              <a:t>to continue to work with you!</a:t>
            </a:r>
          </a:p>
        </p:txBody>
      </p:sp>
      <p:sp>
        <p:nvSpPr>
          <p:cNvPr id="5" name="TextBox 4">
            <a:extLst>
              <a:ext uri="{FF2B5EF4-FFF2-40B4-BE49-F238E27FC236}">
                <a16:creationId xmlns:a16="http://schemas.microsoft.com/office/drawing/2014/main" id="{5CBBEF65-F0E6-45BE-BB3C-4A7C4685363B}"/>
              </a:ext>
            </a:extLst>
          </p:cNvPr>
          <p:cNvSpPr txBox="1"/>
          <p:nvPr userDrawn="1"/>
        </p:nvSpPr>
        <p:spPr>
          <a:xfrm>
            <a:off x="2424118" y="5876925"/>
            <a:ext cx="1835678"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info@bhp.co.uk</a:t>
            </a:r>
            <a:r>
              <a:rPr lang="en-GB" sz="1800" b="1" baseline="0" dirty="0">
                <a:solidFill>
                  <a:schemeClr val="tx1"/>
                </a:solidFill>
                <a:latin typeface="+mn-lt"/>
              </a:rPr>
              <a:t>	</a:t>
            </a:r>
          </a:p>
        </p:txBody>
      </p:sp>
      <p:sp>
        <p:nvSpPr>
          <p:cNvPr id="6" name="TextBox 5">
            <a:extLst>
              <a:ext uri="{FF2B5EF4-FFF2-40B4-BE49-F238E27FC236}">
                <a16:creationId xmlns:a16="http://schemas.microsoft.com/office/drawing/2014/main" id="{45BA6B43-85CD-4B00-9A76-569D233963E5}"/>
              </a:ext>
            </a:extLst>
          </p:cNvPr>
          <p:cNvSpPr txBox="1">
            <a:spLocks/>
          </p:cNvSpPr>
          <p:nvPr userDrawn="1"/>
        </p:nvSpPr>
        <p:spPr>
          <a:xfrm>
            <a:off x="5304064" y="5876924"/>
            <a:ext cx="15478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0333 123 7171</a:t>
            </a:r>
            <a:endParaRPr lang="en-GB" sz="1800" b="1" baseline="0" dirty="0">
              <a:solidFill>
                <a:schemeClr val="tx1"/>
              </a:solidFill>
              <a:latin typeface="+mn-lt"/>
            </a:endParaRPr>
          </a:p>
        </p:txBody>
      </p:sp>
      <p:sp>
        <p:nvSpPr>
          <p:cNvPr id="7" name="TextBox 6">
            <a:extLst>
              <a:ext uri="{FF2B5EF4-FFF2-40B4-BE49-F238E27FC236}">
                <a16:creationId xmlns:a16="http://schemas.microsoft.com/office/drawing/2014/main" id="{A9644E65-94C8-4D9A-9BA0-9CA58EF16F58}"/>
              </a:ext>
            </a:extLst>
          </p:cNvPr>
          <p:cNvSpPr txBox="1">
            <a:spLocks/>
          </p:cNvSpPr>
          <p:nvPr userDrawn="1"/>
        </p:nvSpPr>
        <p:spPr>
          <a:xfrm>
            <a:off x="7896228" y="5876924"/>
            <a:ext cx="11160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bhp.co.uk</a:t>
            </a:r>
            <a:endParaRPr lang="en-GB" sz="1800" b="1" baseline="0" dirty="0">
              <a:solidFill>
                <a:schemeClr val="tx1"/>
              </a:solidFill>
              <a:latin typeface="+mn-lt"/>
            </a:endParaRPr>
          </a:p>
        </p:txBody>
      </p:sp>
      <p:cxnSp>
        <p:nvCxnSpPr>
          <p:cNvPr id="8" name="Straight Connector 7">
            <a:extLst>
              <a:ext uri="{FF2B5EF4-FFF2-40B4-BE49-F238E27FC236}">
                <a16:creationId xmlns:a16="http://schemas.microsoft.com/office/drawing/2014/main" id="{EA79BCA0-ADD8-4977-B85F-29E3A753532C}"/>
              </a:ext>
            </a:extLst>
          </p:cNvPr>
          <p:cNvCxnSpPr>
            <a:cxnSpLocks/>
          </p:cNvCxnSpPr>
          <p:nvPr userDrawn="1"/>
        </p:nvCxnSpPr>
        <p:spPr>
          <a:xfrm>
            <a:off x="4781930"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77C3D-16C7-4A70-A7D4-ACC537005894}"/>
              </a:ext>
            </a:extLst>
          </p:cNvPr>
          <p:cNvCxnSpPr>
            <a:cxnSpLocks/>
          </p:cNvCxnSpPr>
          <p:nvPr userDrawn="1"/>
        </p:nvCxnSpPr>
        <p:spPr>
          <a:xfrm>
            <a:off x="7374094"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95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lthcare back cover">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C84FBE88-AEB0-4270-9D92-043435E71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7868" y="559632"/>
            <a:ext cx="2228047" cy="1358730"/>
          </a:xfrm>
          <a:prstGeom prst="rect">
            <a:avLst/>
          </a:prstGeom>
        </p:spPr>
      </p:pic>
      <p:sp>
        <p:nvSpPr>
          <p:cNvPr id="4" name="TextBox 3">
            <a:extLst>
              <a:ext uri="{FF2B5EF4-FFF2-40B4-BE49-F238E27FC236}">
                <a16:creationId xmlns:a16="http://schemas.microsoft.com/office/drawing/2014/main" id="{C36D35CC-91E2-45B7-B86E-F8BABFF300E2}"/>
              </a:ext>
            </a:extLst>
          </p:cNvPr>
          <p:cNvSpPr txBox="1"/>
          <p:nvPr userDrawn="1"/>
        </p:nvSpPr>
        <p:spPr>
          <a:xfrm>
            <a:off x="2513602" y="3756135"/>
            <a:ext cx="7164796" cy="1689089"/>
          </a:xfrm>
          <a:prstGeom prst="rect">
            <a:avLst/>
          </a:prstGeom>
          <a:noFill/>
        </p:spPr>
        <p:txBody>
          <a:bodyPr wrap="square" lIns="0" tIns="0" rIns="0" bIns="0" rtlCol="0">
            <a:noAutofit/>
          </a:bodyPr>
          <a:lstStyle/>
          <a:p>
            <a:pPr algn="ctr">
              <a:lnSpc>
                <a:spcPct val="100000"/>
              </a:lnSpc>
            </a:pPr>
            <a:endParaRPr lang="en-US" sz="2400" b="1" baseline="30000" dirty="0">
              <a:solidFill>
                <a:schemeClr val="tx1"/>
              </a:solidFill>
              <a:latin typeface="+mj-lt"/>
            </a:endParaRPr>
          </a:p>
          <a:p>
            <a:pPr algn="ctr">
              <a:lnSpc>
                <a:spcPct val="100000"/>
              </a:lnSpc>
            </a:pPr>
            <a:r>
              <a:rPr lang="en-US" sz="2400" b="1" baseline="30000" dirty="0">
                <a:solidFill>
                  <a:schemeClr val="tx1"/>
                </a:solidFill>
                <a:latin typeface="+mj-lt"/>
              </a:rPr>
              <a:t>This presentation and any accompanying notes are provided as information only and should not be relied upon as advice or treated as such.</a:t>
            </a:r>
          </a:p>
          <a:p>
            <a:pPr algn="ctr">
              <a:lnSpc>
                <a:spcPct val="100000"/>
              </a:lnSpc>
            </a:pPr>
            <a:r>
              <a:rPr lang="en-US" sz="2400" b="1" baseline="30000" dirty="0">
                <a:solidFill>
                  <a:schemeClr val="tx1"/>
                </a:solidFill>
                <a:latin typeface="+mj-lt"/>
              </a:rPr>
              <a:t>No liability is accepted for any errors of fact or opinion they may contain.</a:t>
            </a:r>
          </a:p>
          <a:p>
            <a:pPr algn="ctr">
              <a:lnSpc>
                <a:spcPct val="100000"/>
              </a:lnSpc>
            </a:pPr>
            <a:r>
              <a:rPr lang="en-US" sz="2400" b="1" baseline="30000" dirty="0">
                <a:solidFill>
                  <a:schemeClr val="tx1"/>
                </a:solidFill>
                <a:latin typeface="+mj-lt"/>
              </a:rPr>
              <a:t>Professional advice should always be sought before making any decisions.</a:t>
            </a:r>
            <a:endParaRPr lang="en-GB" sz="2400" b="1" baseline="30000" dirty="0">
              <a:solidFill>
                <a:schemeClr val="tx1"/>
              </a:solidFill>
              <a:latin typeface="+mj-lt"/>
            </a:endParaRPr>
          </a:p>
        </p:txBody>
      </p:sp>
      <p:sp>
        <p:nvSpPr>
          <p:cNvPr id="5" name="TextBox 4">
            <a:extLst>
              <a:ext uri="{FF2B5EF4-FFF2-40B4-BE49-F238E27FC236}">
                <a16:creationId xmlns:a16="http://schemas.microsoft.com/office/drawing/2014/main" id="{5CBBEF65-F0E6-45BE-BB3C-4A7C4685363B}"/>
              </a:ext>
            </a:extLst>
          </p:cNvPr>
          <p:cNvSpPr txBox="1"/>
          <p:nvPr userDrawn="1"/>
        </p:nvSpPr>
        <p:spPr>
          <a:xfrm>
            <a:off x="2424118" y="5876925"/>
            <a:ext cx="1835678"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info@bhp.co.uk</a:t>
            </a:r>
            <a:r>
              <a:rPr lang="en-GB" sz="1800" b="1" baseline="0" dirty="0">
                <a:solidFill>
                  <a:schemeClr val="tx1"/>
                </a:solidFill>
                <a:latin typeface="+mn-lt"/>
              </a:rPr>
              <a:t>	</a:t>
            </a:r>
          </a:p>
        </p:txBody>
      </p:sp>
      <p:sp>
        <p:nvSpPr>
          <p:cNvPr id="6" name="TextBox 5">
            <a:extLst>
              <a:ext uri="{FF2B5EF4-FFF2-40B4-BE49-F238E27FC236}">
                <a16:creationId xmlns:a16="http://schemas.microsoft.com/office/drawing/2014/main" id="{45BA6B43-85CD-4B00-9A76-569D233963E5}"/>
              </a:ext>
            </a:extLst>
          </p:cNvPr>
          <p:cNvSpPr txBox="1">
            <a:spLocks/>
          </p:cNvSpPr>
          <p:nvPr userDrawn="1"/>
        </p:nvSpPr>
        <p:spPr>
          <a:xfrm>
            <a:off x="5304064" y="5876924"/>
            <a:ext cx="15478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0333 123 7171</a:t>
            </a:r>
            <a:endParaRPr lang="en-GB" sz="1800" b="1" baseline="0" dirty="0">
              <a:solidFill>
                <a:schemeClr val="tx1"/>
              </a:solidFill>
              <a:latin typeface="+mn-lt"/>
            </a:endParaRPr>
          </a:p>
        </p:txBody>
      </p:sp>
      <p:sp>
        <p:nvSpPr>
          <p:cNvPr id="7" name="TextBox 6">
            <a:extLst>
              <a:ext uri="{FF2B5EF4-FFF2-40B4-BE49-F238E27FC236}">
                <a16:creationId xmlns:a16="http://schemas.microsoft.com/office/drawing/2014/main" id="{A9644E65-94C8-4D9A-9BA0-9CA58EF16F58}"/>
              </a:ext>
            </a:extLst>
          </p:cNvPr>
          <p:cNvSpPr txBox="1">
            <a:spLocks/>
          </p:cNvSpPr>
          <p:nvPr userDrawn="1"/>
        </p:nvSpPr>
        <p:spPr>
          <a:xfrm>
            <a:off x="7896228" y="5876924"/>
            <a:ext cx="1116096" cy="373097"/>
          </a:xfrm>
          <a:prstGeom prst="rect">
            <a:avLst/>
          </a:prstGeom>
          <a:noFill/>
        </p:spPr>
        <p:txBody>
          <a:bodyPr wrap="square" lIns="0" tIns="0" rIns="0" bIns="0" anchor="ctr" anchorCtr="0">
            <a:noAutofit/>
          </a:bodyPr>
          <a:lstStyle/>
          <a:p>
            <a:pPr algn="l" rtl="0">
              <a:lnSpc>
                <a:spcPct val="150000"/>
              </a:lnSpc>
            </a:pPr>
            <a:r>
              <a:rPr lang="en-GB" sz="1800" b="1" u="none" baseline="0" dirty="0">
                <a:solidFill>
                  <a:schemeClr val="tx1"/>
                </a:solidFill>
                <a:latin typeface="+mn-lt"/>
              </a:rPr>
              <a:t>bhp.co.uk</a:t>
            </a:r>
            <a:endParaRPr lang="en-GB" sz="1800" b="1" baseline="0" dirty="0">
              <a:solidFill>
                <a:schemeClr val="tx1"/>
              </a:solidFill>
              <a:latin typeface="+mn-lt"/>
            </a:endParaRPr>
          </a:p>
        </p:txBody>
      </p:sp>
      <p:cxnSp>
        <p:nvCxnSpPr>
          <p:cNvPr id="8" name="Straight Connector 7">
            <a:extLst>
              <a:ext uri="{FF2B5EF4-FFF2-40B4-BE49-F238E27FC236}">
                <a16:creationId xmlns:a16="http://schemas.microsoft.com/office/drawing/2014/main" id="{EA79BCA0-ADD8-4977-B85F-29E3A753532C}"/>
              </a:ext>
            </a:extLst>
          </p:cNvPr>
          <p:cNvCxnSpPr>
            <a:cxnSpLocks/>
          </p:cNvCxnSpPr>
          <p:nvPr userDrawn="1"/>
        </p:nvCxnSpPr>
        <p:spPr>
          <a:xfrm>
            <a:off x="4781930"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D77C3D-16C7-4A70-A7D4-ACC537005894}"/>
              </a:ext>
            </a:extLst>
          </p:cNvPr>
          <p:cNvCxnSpPr>
            <a:cxnSpLocks/>
          </p:cNvCxnSpPr>
          <p:nvPr userDrawn="1"/>
        </p:nvCxnSpPr>
        <p:spPr>
          <a:xfrm>
            <a:off x="7374094" y="5949280"/>
            <a:ext cx="0" cy="360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24337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solidFill>
        <a:effectLst/>
      </p:bgPr>
    </p:bg>
    <p:spTree>
      <p:nvGrpSpPr>
        <p:cNvPr id="1" name=""/>
        <p:cNvGrpSpPr/>
        <p:nvPr/>
      </p:nvGrpSpPr>
      <p:grpSpPr>
        <a:xfrm>
          <a:off x="0" y="0"/>
          <a:ext cx="0" cy="0"/>
          <a:chOff x="0" y="0"/>
          <a:chExt cx="0" cy="0"/>
        </a:xfrm>
      </p:grpSpPr>
      <p:pic>
        <p:nvPicPr>
          <p:cNvPr id="17" name="Picture 16" descr="Shape, icon&#10;&#10;Description automatically generated">
            <a:extLst>
              <a:ext uri="{FF2B5EF4-FFF2-40B4-BE49-F238E27FC236}">
                <a16:creationId xmlns:a16="http://schemas.microsoft.com/office/drawing/2014/main" id="{66DF52B8-3918-4C9D-992D-3DBADCE4C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88277"/>
            <a:ext cx="4824994" cy="1569723"/>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77665BFE-A869-4EC0-A71B-0EF23D5B38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1307" y="0"/>
            <a:ext cx="7500693" cy="6858000"/>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CD6ADA8F-FA67-4B3B-8F19-CC4F84DCD0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388" y="815834"/>
            <a:ext cx="1537200" cy="937429"/>
          </a:xfrm>
          <a:prstGeom prst="rect">
            <a:avLst/>
          </a:prstGeom>
        </p:spPr>
      </p:pic>
      <p:sp>
        <p:nvSpPr>
          <p:cNvPr id="2" name="Title 1"/>
          <p:cNvSpPr>
            <a:spLocks noGrp="1"/>
          </p:cNvSpPr>
          <p:nvPr>
            <p:ph type="ctrTitle" hasCustomPrompt="1"/>
          </p:nvPr>
        </p:nvSpPr>
        <p:spPr>
          <a:xfrm>
            <a:off x="1379538" y="2457450"/>
            <a:ext cx="9972675" cy="1258887"/>
          </a:xfrm>
        </p:spPr>
        <p:txBody>
          <a:bodyPr anchor="b"/>
          <a:lstStyle>
            <a:lvl1pPr algn="l">
              <a:defRPr sz="6000">
                <a:solidFill>
                  <a:schemeClr val="bg1"/>
                </a:solidFill>
              </a:defRPr>
            </a:lvl1pPr>
          </a:lstStyle>
          <a:p>
            <a:r>
              <a:rPr lang="en-US" dirty="0"/>
              <a:t>Document Title</a:t>
            </a:r>
          </a:p>
        </p:txBody>
      </p:sp>
      <p:sp>
        <p:nvSpPr>
          <p:cNvPr id="3" name="Subtitle 2"/>
          <p:cNvSpPr>
            <a:spLocks noGrp="1"/>
          </p:cNvSpPr>
          <p:nvPr>
            <p:ph type="subTitle" idx="1" hasCustomPrompt="1"/>
          </p:nvPr>
        </p:nvSpPr>
        <p:spPr>
          <a:xfrm>
            <a:off x="1379536" y="4833938"/>
            <a:ext cx="9973047" cy="454339"/>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p>
        </p:txBody>
      </p:sp>
      <p:sp>
        <p:nvSpPr>
          <p:cNvPr id="10" name="TextBox 9">
            <a:extLst>
              <a:ext uri="{FF2B5EF4-FFF2-40B4-BE49-F238E27FC236}">
                <a16:creationId xmlns:a16="http://schemas.microsoft.com/office/drawing/2014/main" id="{022F046C-C65A-4E85-B9A7-A8B3F6B09D68}"/>
              </a:ext>
            </a:extLst>
          </p:cNvPr>
          <p:cNvSpPr txBox="1"/>
          <p:nvPr userDrawn="1"/>
        </p:nvSpPr>
        <p:spPr>
          <a:xfrm>
            <a:off x="479424" y="6281449"/>
            <a:ext cx="2628244" cy="21544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bg1"/>
                </a:solidFill>
                <a:latin typeface="+mj-lt"/>
              </a:rPr>
              <a:t>Advisory | Assurance | Corporate Finance | Tax</a:t>
            </a:r>
          </a:p>
        </p:txBody>
      </p:sp>
      <p:sp>
        <p:nvSpPr>
          <p:cNvPr id="12" name="TextBox 11">
            <a:extLst>
              <a:ext uri="{FF2B5EF4-FFF2-40B4-BE49-F238E27FC236}">
                <a16:creationId xmlns:a16="http://schemas.microsoft.com/office/drawing/2014/main" id="{624C6D8F-8187-4997-AFA0-F5180E97F210}"/>
              </a:ext>
            </a:extLst>
          </p:cNvPr>
          <p:cNvSpPr txBox="1">
            <a:spLocks/>
          </p:cNvSpPr>
          <p:nvPr userDrawn="1"/>
        </p:nvSpPr>
        <p:spPr>
          <a:xfrm>
            <a:off x="11064875" y="6281449"/>
            <a:ext cx="719757" cy="215444"/>
          </a:xfrm>
          <a:prstGeom prst="rect">
            <a:avLst/>
          </a:prstGeom>
          <a:noFill/>
        </p:spPr>
        <p:txBody>
          <a:bodyPr wrap="square" lIns="0" tIns="0" rIns="0" bIns="0" anchor="ctr" anchorCtr="0">
            <a:noAutofit/>
          </a:bodyPr>
          <a:lstStyle/>
          <a:p>
            <a:r>
              <a:rPr lang="en-GB" sz="1400" b="1" i="0" u="none" strike="noStrike" baseline="30000" dirty="0">
                <a:solidFill>
                  <a:schemeClr val="bg1"/>
                </a:solidFill>
                <a:latin typeface="+mj-lt"/>
              </a:rPr>
              <a:t>bhp.co.uk</a:t>
            </a:r>
            <a:endParaRPr lang="en-GB" sz="1400" dirty="0">
              <a:solidFill>
                <a:schemeClr val="bg1"/>
              </a:solidFill>
              <a:latin typeface="+mj-lt"/>
            </a:endParaRPr>
          </a:p>
        </p:txBody>
      </p:sp>
      <p:sp>
        <p:nvSpPr>
          <p:cNvPr id="14" name="Text Placeholder 13">
            <a:extLst>
              <a:ext uri="{FF2B5EF4-FFF2-40B4-BE49-F238E27FC236}">
                <a16:creationId xmlns:a16="http://schemas.microsoft.com/office/drawing/2014/main" id="{4367744A-F04A-4E22-A12E-B12500CF73CD}"/>
              </a:ext>
            </a:extLst>
          </p:cNvPr>
          <p:cNvSpPr>
            <a:spLocks noGrp="1"/>
          </p:cNvSpPr>
          <p:nvPr>
            <p:ph type="body" sz="quarter" idx="10" hasCustomPrompt="1"/>
          </p:nvPr>
        </p:nvSpPr>
        <p:spPr>
          <a:xfrm>
            <a:off x="1379537" y="3716338"/>
            <a:ext cx="9972675" cy="791416"/>
          </a:xfrm>
        </p:spPr>
        <p:txBody>
          <a:bodyPr anchor="t"/>
          <a:lstStyle>
            <a:lvl1pPr marL="0" indent="0">
              <a:buNone/>
              <a:defRPr sz="6000" b="1">
                <a:solidFill>
                  <a:schemeClr val="bg2"/>
                </a:solidFill>
                <a:latin typeface="+mj-lt"/>
              </a:defRPr>
            </a:lvl1pPr>
          </a:lstStyle>
          <a:p>
            <a:pPr lvl="0"/>
            <a:r>
              <a:rPr lang="en-GB" dirty="0"/>
              <a:t>Main header 2</a:t>
            </a:r>
          </a:p>
        </p:txBody>
      </p:sp>
      <p:sp>
        <p:nvSpPr>
          <p:cNvPr id="4" name="Footer Placeholder 3">
            <a:extLst>
              <a:ext uri="{FF2B5EF4-FFF2-40B4-BE49-F238E27FC236}">
                <a16:creationId xmlns:a16="http://schemas.microsoft.com/office/drawing/2014/main" id="{EAB9F714-B948-469F-8549-4F49C4981DE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29ED932-AB94-44F8-A4F4-D9E6E192D1F5}"/>
              </a:ext>
            </a:extLst>
          </p:cNvPr>
          <p:cNvSpPr>
            <a:spLocks noGrp="1"/>
          </p:cNvSpPr>
          <p:nvPr>
            <p:ph type="sldNum" sz="quarter" idx="12"/>
          </p:nvPr>
        </p:nvSpPr>
        <p:spPr>
          <a:xfrm>
            <a:off x="0" y="0"/>
            <a:ext cx="0" cy="0"/>
          </a:xfrm>
        </p:spPr>
        <p:txBody>
          <a:bodyPr lIns="0" tIns="0" rIns="0" bIns="0"/>
          <a:lstStyle>
            <a:lvl1pPr>
              <a:defRPr sz="100">
                <a:noFill/>
              </a:defRPr>
            </a:lvl1pPr>
          </a:lstStyle>
          <a:p>
            <a:fld id="{820380F8-7D3E-4675-A1FD-0F1FFDC88BE2}" type="slidenum">
              <a:rPr lang="en-GB" smtClean="0"/>
              <a:pPr/>
              <a:t>‹#›</a:t>
            </a:fld>
            <a:endParaRPr lang="en-GB" dirty="0"/>
          </a:p>
        </p:txBody>
      </p:sp>
    </p:spTree>
    <p:extLst>
      <p:ext uri="{BB962C8B-B14F-4D97-AF65-F5344CB8AC3E}">
        <p14:creationId xmlns:p14="http://schemas.microsoft.com/office/powerpoint/2010/main" val="2180725018"/>
      </p:ext>
    </p:extLst>
  </p:cSld>
  <p:clrMapOvr>
    <a:masterClrMapping/>
  </p:clrMapOvr>
  <p:extLst>
    <p:ext uri="{DCECCB84-F9BA-43D5-87BE-67443E8EF086}">
      <p15:sldGuideLst xmlns:p15="http://schemas.microsoft.com/office/powerpoint/2012/main">
        <p15:guide id="1" pos="869">
          <p15:clr>
            <a:srgbClr val="FBAE40"/>
          </p15:clr>
        </p15:guide>
        <p15:guide id="2" orient="horz" pos="1548">
          <p15:clr>
            <a:srgbClr val="FBAE40"/>
          </p15:clr>
        </p15:guide>
        <p15:guide id="4" orient="horz" pos="2341">
          <p15:clr>
            <a:srgbClr val="FBAE40"/>
          </p15:clr>
        </p15:guide>
        <p15:guide id="5" orient="horz" pos="2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5828DA2-12A7-4497-84EE-60FEFAA7A019}"/>
              </a:ext>
            </a:extLst>
          </p:cNvPr>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25">
            <a:extLst>
              <a:ext uri="{FF2B5EF4-FFF2-40B4-BE49-F238E27FC236}">
                <a16:creationId xmlns:a16="http://schemas.microsoft.com/office/drawing/2014/main" id="{2350659D-D203-4CED-A244-604913A42E7B}"/>
              </a:ext>
            </a:extLst>
          </p:cNvPr>
          <p:cNvSpPr txBox="1">
            <a:spLocks noChangeArrowheads="1"/>
          </p:cNvSpPr>
          <p:nvPr userDrawn="1">
            <p:custDataLst>
              <p:tags r:id="rId1"/>
            </p:custDataLst>
          </p:nvPr>
        </p:nvSpPr>
        <p:spPr bwMode="auto">
          <a:xfrm>
            <a:off x="846156" y="1763471"/>
            <a:ext cx="400050" cy="307777"/>
          </a:xfrm>
          <a:prstGeom prst="rect">
            <a:avLst/>
          </a:prstGeom>
          <a:noFill/>
          <a:ln w="9525">
            <a:noFill/>
            <a:miter lim="800000"/>
            <a:headEnd/>
            <a:tailEnd/>
          </a:ln>
        </p:spPr>
        <p:txBody>
          <a:bodyPr wrap="none" anchor="t" anchorCtr="0">
            <a:noAutofit/>
          </a:bodyPr>
          <a:lstStyle/>
          <a:p>
            <a:pPr algn="ctr"/>
            <a:r>
              <a:rPr lang="fr-FR" sz="1400" b="1" dirty="0">
                <a:latin typeface="Garamond" pitchFamily="18" charset="0"/>
              </a:rPr>
              <a:t>1.1</a:t>
            </a:r>
          </a:p>
        </p:txBody>
      </p:sp>
      <p:sp>
        <p:nvSpPr>
          <p:cNvPr id="46" name="ZoneTexte 11">
            <a:extLst>
              <a:ext uri="{FF2B5EF4-FFF2-40B4-BE49-F238E27FC236}">
                <a16:creationId xmlns:a16="http://schemas.microsoft.com/office/drawing/2014/main" id="{476912F7-FFF2-4EF7-A6F9-16368ED4B38F}"/>
              </a:ext>
            </a:extLst>
          </p:cNvPr>
          <p:cNvSpPr txBox="1"/>
          <p:nvPr userDrawn="1">
            <p:custDataLst>
              <p:tags r:id="rId2"/>
            </p:custDataLst>
          </p:nvPr>
        </p:nvSpPr>
        <p:spPr>
          <a:xfrm>
            <a:off x="1300798" y="1763471"/>
            <a:ext cx="7106223" cy="307777"/>
          </a:xfrm>
          <a:prstGeom prst="rect">
            <a:avLst/>
          </a:prstGeom>
          <a:noFill/>
        </p:spPr>
        <p:txBody>
          <a:bodyPr wrap="square" rtlCol="0">
            <a:spAutoFit/>
          </a:bodyPr>
          <a:lstStyle/>
          <a:p>
            <a:r>
              <a:rPr lang="fr-FR" sz="1400" b="1" dirty="0">
                <a:latin typeface="Garamond" pitchFamily="18" charset="0"/>
              </a:rPr>
              <a:t>A</a:t>
            </a:r>
          </a:p>
        </p:txBody>
      </p:sp>
      <p:sp>
        <p:nvSpPr>
          <p:cNvPr id="47" name="ZoneTexte 12">
            <a:extLst>
              <a:ext uri="{FF2B5EF4-FFF2-40B4-BE49-F238E27FC236}">
                <a16:creationId xmlns:a16="http://schemas.microsoft.com/office/drawing/2014/main" id="{5AD5A8B9-AEEA-4A64-B4CD-5C1FA451C003}"/>
              </a:ext>
            </a:extLst>
          </p:cNvPr>
          <p:cNvSpPr txBox="1"/>
          <p:nvPr userDrawn="1">
            <p:custDataLst>
              <p:tags r:id="rId3"/>
            </p:custDataLst>
          </p:nvPr>
        </p:nvSpPr>
        <p:spPr>
          <a:xfrm>
            <a:off x="8519285" y="1763471"/>
            <a:ext cx="276038" cy="307777"/>
          </a:xfrm>
          <a:prstGeom prst="rect">
            <a:avLst/>
          </a:prstGeom>
          <a:noFill/>
        </p:spPr>
        <p:txBody>
          <a:bodyPr wrap="none" lIns="0" tIns="0" rIns="0" bIns="0" rtlCol="0" anchor="ctr" anchorCtr="0">
            <a:noAutofit/>
          </a:bodyPr>
          <a:lstStyle/>
          <a:p>
            <a:pPr algn="ctr"/>
            <a:r>
              <a:rPr lang="fr-FR" sz="1400" b="1" dirty="0">
                <a:latin typeface="Garamond" pitchFamily="18" charset="0"/>
              </a:rPr>
              <a:t>1</a:t>
            </a:r>
          </a:p>
        </p:txBody>
      </p:sp>
      <p:sp>
        <p:nvSpPr>
          <p:cNvPr id="26" name="Rectangle 25">
            <a:extLst>
              <a:ext uri="{FF2B5EF4-FFF2-40B4-BE49-F238E27FC236}">
                <a16:creationId xmlns:a16="http://schemas.microsoft.com/office/drawing/2014/main" id="{C1A1E9A2-021E-4B5A-90EB-AC6DD664D4DC}"/>
              </a:ext>
            </a:extLst>
          </p:cNvPr>
          <p:cNvSpPr/>
          <p:nvPr userDrawn="1">
            <p:custDataLst>
              <p:tags r:id="rId4"/>
            </p:custDataLst>
          </p:nvPr>
        </p:nvSpPr>
        <p:spPr>
          <a:xfrm>
            <a:off x="11136560" y="1773237"/>
            <a:ext cx="215653" cy="3743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16" name="TextBox 26">
            <a:extLst>
              <a:ext uri="{FF2B5EF4-FFF2-40B4-BE49-F238E27FC236}">
                <a16:creationId xmlns:a16="http://schemas.microsoft.com/office/drawing/2014/main" id="{8D674373-2E81-472E-BF18-09FE16F9E503}"/>
              </a:ext>
            </a:extLst>
          </p:cNvPr>
          <p:cNvSpPr txBox="1">
            <a:spLocks/>
          </p:cNvSpPr>
          <p:nvPr userDrawn="1">
            <p:custDataLst>
              <p:tags r:id="rId5"/>
            </p:custDataLst>
          </p:nvPr>
        </p:nvSpPr>
        <p:spPr>
          <a:xfrm>
            <a:off x="839788" y="1804035"/>
            <a:ext cx="0" cy="0"/>
          </a:xfrm>
          <a:prstGeom prst="rect">
            <a:avLst/>
          </a:prstGeom>
          <a:noFill/>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pPr>
            <a:r>
              <a:rPr lang="en-GB" sz="100" baseline="30000" dirty="0">
                <a:solidFill>
                  <a:schemeClr val="bg1">
                    <a:alpha val="0"/>
                  </a:schemeClr>
                </a:solidFill>
                <a:latin typeface="+mj-lt"/>
              </a:rPr>
              <a:t>01.</a:t>
            </a:r>
          </a:p>
        </p:txBody>
      </p:sp>
      <p:sp>
        <p:nvSpPr>
          <p:cNvPr id="17" name="TextBox 27">
            <a:extLst>
              <a:ext uri="{FF2B5EF4-FFF2-40B4-BE49-F238E27FC236}">
                <a16:creationId xmlns:a16="http://schemas.microsoft.com/office/drawing/2014/main" id="{24FF8013-52BF-4BAA-B022-723169D5FBEE}"/>
              </a:ext>
            </a:extLst>
          </p:cNvPr>
          <p:cNvSpPr txBox="1">
            <a:spLocks/>
          </p:cNvSpPr>
          <p:nvPr userDrawn="1">
            <p:custDataLst>
              <p:tags r:id="rId6"/>
            </p:custDataLst>
          </p:nvPr>
        </p:nvSpPr>
        <p:spPr>
          <a:xfrm>
            <a:off x="839787" y="1804035"/>
            <a:ext cx="9180513" cy="76793"/>
          </a:xfrm>
          <a:prstGeom prst="rect">
            <a:avLst/>
          </a:prstGeom>
          <a:noFill/>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pPr>
            <a:r>
              <a:rPr lang="en-GB" sz="2800" b="1" baseline="30000" dirty="0">
                <a:latin typeface="+mj-lt"/>
              </a:rPr>
              <a:t>Section Title</a:t>
            </a:r>
          </a:p>
        </p:txBody>
      </p:sp>
      <p:sp>
        <p:nvSpPr>
          <p:cNvPr id="18" name="ZoneTexte 12">
            <a:extLst>
              <a:ext uri="{FF2B5EF4-FFF2-40B4-BE49-F238E27FC236}">
                <a16:creationId xmlns:a16="http://schemas.microsoft.com/office/drawing/2014/main" id="{80FA615E-58F1-4037-9E33-C6E4816B61E4}"/>
              </a:ext>
            </a:extLst>
          </p:cNvPr>
          <p:cNvSpPr txBox="1">
            <a:spLocks/>
          </p:cNvSpPr>
          <p:nvPr userDrawn="1">
            <p:custDataLst>
              <p:tags r:id="rId7"/>
            </p:custDataLst>
          </p:nvPr>
        </p:nvSpPr>
        <p:spPr>
          <a:xfrm>
            <a:off x="10020300" y="1804035"/>
            <a:ext cx="539750" cy="76793"/>
          </a:xfrm>
          <a:prstGeom prst="rect">
            <a:avLst/>
          </a:prstGeom>
          <a:noFill/>
        </p:spPr>
        <p:txBody>
          <a:bodyPr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fr-FR" sz="2800" b="1" baseline="30000" dirty="0">
                <a:solidFill>
                  <a:schemeClr val="bg2"/>
                </a:solidFill>
                <a:latin typeface="+mj-lt"/>
              </a:rPr>
              <a:t>1</a:t>
            </a:r>
          </a:p>
        </p:txBody>
      </p:sp>
      <p:sp>
        <p:nvSpPr>
          <p:cNvPr id="19" name="ZoneTexte 12">
            <a:extLst>
              <a:ext uri="{FF2B5EF4-FFF2-40B4-BE49-F238E27FC236}">
                <a16:creationId xmlns:a16="http://schemas.microsoft.com/office/drawing/2014/main" id="{67048E4B-0C76-4103-AC56-D9BC8A278B7C}"/>
              </a:ext>
            </a:extLst>
          </p:cNvPr>
          <p:cNvSpPr txBox="1">
            <a:spLocks/>
          </p:cNvSpPr>
          <p:nvPr userDrawn="1">
            <p:custDataLst>
              <p:tags r:id="rId8"/>
            </p:custDataLst>
          </p:nvPr>
        </p:nvSpPr>
        <p:spPr>
          <a:xfrm>
            <a:off x="10020300" y="2096852"/>
            <a:ext cx="539750" cy="76793"/>
          </a:xfrm>
          <a:prstGeom prst="rect">
            <a:avLst/>
          </a:prstGeom>
          <a:noFill/>
        </p:spPr>
        <p:txBody>
          <a:bodyPr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fr-FR" sz="2800" b="1" baseline="30000" dirty="0">
                <a:solidFill>
                  <a:schemeClr val="bg2"/>
                </a:solidFill>
                <a:latin typeface="+mj-lt"/>
              </a:rPr>
              <a:t>1</a:t>
            </a:r>
          </a:p>
        </p:txBody>
      </p:sp>
      <p:sp>
        <p:nvSpPr>
          <p:cNvPr id="21" name="TextBox 27">
            <a:extLst>
              <a:ext uri="{FF2B5EF4-FFF2-40B4-BE49-F238E27FC236}">
                <a16:creationId xmlns:a16="http://schemas.microsoft.com/office/drawing/2014/main" id="{D0A8CFFE-52D0-457F-9970-9283F2A904C3}"/>
              </a:ext>
            </a:extLst>
          </p:cNvPr>
          <p:cNvSpPr txBox="1">
            <a:spLocks/>
          </p:cNvSpPr>
          <p:nvPr userDrawn="1">
            <p:custDataLst>
              <p:tags r:id="rId9"/>
            </p:custDataLst>
          </p:nvPr>
        </p:nvSpPr>
        <p:spPr>
          <a:xfrm>
            <a:off x="839787" y="2096852"/>
            <a:ext cx="9180513" cy="76793"/>
          </a:xfrm>
          <a:prstGeom prst="rect">
            <a:avLst/>
          </a:prstGeom>
          <a:noFill/>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pPr>
            <a:r>
              <a:rPr lang="en-GB" sz="2800" b="1" baseline="30000" dirty="0">
                <a:latin typeface="+mj-lt"/>
              </a:rPr>
              <a:t>Section Title</a:t>
            </a:r>
          </a:p>
        </p:txBody>
      </p:sp>
      <p:sp>
        <p:nvSpPr>
          <p:cNvPr id="54" name="Rectangle 53">
            <a:extLst>
              <a:ext uri="{FF2B5EF4-FFF2-40B4-BE49-F238E27FC236}">
                <a16:creationId xmlns:a16="http://schemas.microsoft.com/office/drawing/2014/main" id="{8F50BCB3-7A0B-4348-8946-70EF9FDADCC1}"/>
              </a:ext>
            </a:extLst>
          </p:cNvPr>
          <p:cNvSpPr/>
          <p:nvPr userDrawn="1">
            <p:custDataLst>
              <p:tags r:id="rId10"/>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934481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994A3E-28CF-40C9-9189-6EACB0AC66BB}"/>
              </a:ext>
            </a:extLst>
          </p:cNvPr>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12">
            <a:extLst>
              <a:ext uri="{FF2B5EF4-FFF2-40B4-BE49-F238E27FC236}">
                <a16:creationId xmlns:a16="http://schemas.microsoft.com/office/drawing/2014/main" id="{F905D4FC-1DBA-4C48-843F-246B57D4A016}"/>
              </a:ext>
            </a:extLst>
          </p:cNvPr>
          <p:cNvSpPr txBox="1">
            <a:spLocks/>
          </p:cNvSpPr>
          <p:nvPr userDrawn="1">
            <p:custDataLst>
              <p:tags r:id="rId1"/>
            </p:custDataLst>
          </p:nvPr>
        </p:nvSpPr>
        <p:spPr bwMode="auto">
          <a:xfrm>
            <a:off x="1798682" y="2287451"/>
            <a:ext cx="6896100" cy="927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335885"/>
                </a:solidFill>
                <a:effectLst/>
                <a:uLnTx/>
                <a:uFillTx/>
                <a:latin typeface="+mj-lt"/>
                <a:ea typeface="+mj-ea"/>
                <a:cs typeface="Arial" charset="0"/>
              </a:rPr>
              <a:t>A</a:t>
            </a:r>
          </a:p>
        </p:txBody>
      </p:sp>
      <p:sp>
        <p:nvSpPr>
          <p:cNvPr id="7" name="TextBox 24">
            <a:extLst>
              <a:ext uri="{FF2B5EF4-FFF2-40B4-BE49-F238E27FC236}">
                <a16:creationId xmlns:a16="http://schemas.microsoft.com/office/drawing/2014/main" id="{BEE0D8E8-3860-4923-8088-AF5836601291}"/>
              </a:ext>
            </a:extLst>
          </p:cNvPr>
          <p:cNvSpPr txBox="1"/>
          <p:nvPr userDrawn="1">
            <p:custDataLst>
              <p:tags r:id="rId2"/>
            </p:custDataLst>
          </p:nvPr>
        </p:nvSpPr>
        <p:spPr>
          <a:xfrm>
            <a:off x="10559783" y="5705798"/>
            <a:ext cx="1368426" cy="1152202"/>
          </a:xfrm>
          <a:prstGeom prst="rect">
            <a:avLst/>
          </a:prstGeom>
          <a:noFill/>
        </p:spPr>
        <p:txBody>
          <a:bodyPr vert="horz" wrap="square" lIns="90000" tIns="46800" rIns="90000" bIns="4680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8800" b="1" baseline="30000" dirty="0">
                <a:solidFill>
                  <a:schemeClr val="bg1"/>
                </a:solidFill>
                <a:latin typeface="+mj-lt"/>
              </a:rPr>
              <a:t>01.</a:t>
            </a:r>
          </a:p>
        </p:txBody>
      </p:sp>
      <p:sp>
        <p:nvSpPr>
          <p:cNvPr id="8" name="TextBox 26">
            <a:extLst>
              <a:ext uri="{FF2B5EF4-FFF2-40B4-BE49-F238E27FC236}">
                <a16:creationId xmlns:a16="http://schemas.microsoft.com/office/drawing/2014/main" id="{F5E1EBDC-097A-463F-824A-7A5DB92CBD51}"/>
              </a:ext>
            </a:extLst>
          </p:cNvPr>
          <p:cNvSpPr txBox="1"/>
          <p:nvPr userDrawn="1">
            <p:custDataLst>
              <p:tags r:id="rId3"/>
            </p:custDataLst>
          </p:nvPr>
        </p:nvSpPr>
        <p:spPr>
          <a:xfrm>
            <a:off x="1379536" y="2457450"/>
            <a:ext cx="9967139" cy="1258888"/>
          </a:xfrm>
          <a:prstGeom prst="rect">
            <a:avLst/>
          </a:prstGeom>
          <a:noFill/>
        </p:spPr>
        <p:txBody>
          <a:bodyPr vert="horz" wrap="square" lIns="0" tIns="0" rIns="0" bIns="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6000" b="1" dirty="0">
                <a:latin typeface="+mj-lt"/>
              </a:rPr>
              <a:t>A</a:t>
            </a:r>
          </a:p>
        </p:txBody>
      </p:sp>
      <p:sp>
        <p:nvSpPr>
          <p:cNvPr id="32" name="Rectangle 31">
            <a:extLst>
              <a:ext uri="{FF2B5EF4-FFF2-40B4-BE49-F238E27FC236}">
                <a16:creationId xmlns:a16="http://schemas.microsoft.com/office/drawing/2014/main" id="{E8A49C03-C750-4709-856E-A122D587FB00}"/>
              </a:ext>
            </a:extLst>
          </p:cNvPr>
          <p:cNvSpPr/>
          <p:nvPr userDrawn="1">
            <p:custDataLst>
              <p:tags r:id="rId4"/>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17201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58D0FE-86DF-49F7-A0C1-61BC42EAF2BF}"/>
              </a:ext>
            </a:extLst>
          </p:cNvPr>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3DEA3526-B198-43C3-BD28-C58D29B5DC71}"/>
              </a:ext>
            </a:extLst>
          </p:cNvPr>
          <p:cNvSpPr txBox="1">
            <a:spLocks/>
          </p:cNvSpPr>
          <p:nvPr userDrawn="1">
            <p:custDataLst>
              <p:tags r:id="rId1"/>
            </p:custDataLst>
          </p:nvPr>
        </p:nvSpPr>
        <p:spPr bwMode="auto">
          <a:xfrm>
            <a:off x="3229230" y="4118919"/>
            <a:ext cx="5412262" cy="7193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5885"/>
                </a:solidFill>
                <a:effectLst/>
                <a:uLnTx/>
                <a:uFillTx/>
                <a:latin typeface="+mj-lt"/>
                <a:ea typeface="+mj-ea"/>
                <a:cs typeface="Arial" charset="0"/>
              </a:rPr>
              <a:t>A</a:t>
            </a:r>
          </a:p>
        </p:txBody>
      </p:sp>
      <p:sp>
        <p:nvSpPr>
          <p:cNvPr id="19" name="TextBox 12">
            <a:extLst>
              <a:ext uri="{FF2B5EF4-FFF2-40B4-BE49-F238E27FC236}">
                <a16:creationId xmlns:a16="http://schemas.microsoft.com/office/drawing/2014/main" id="{724D96DD-B4E2-4AD8-A4E4-53AF9C2805D1}"/>
              </a:ext>
            </a:extLst>
          </p:cNvPr>
          <p:cNvSpPr txBox="1">
            <a:spLocks/>
          </p:cNvSpPr>
          <p:nvPr userDrawn="1">
            <p:custDataLst>
              <p:tags r:id="rId2"/>
            </p:custDataLst>
          </p:nvPr>
        </p:nvSpPr>
        <p:spPr bwMode="auto">
          <a:xfrm>
            <a:off x="3219559" y="4741515"/>
            <a:ext cx="5603165" cy="92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lumMod val="50000"/>
                  </a:schemeClr>
                </a:solidFill>
                <a:effectLst/>
                <a:uLnTx/>
                <a:uFillTx/>
                <a:latin typeface="+mj-lt"/>
                <a:ea typeface="+mj-ea"/>
                <a:cs typeface="Arial" charset="0"/>
              </a:rPr>
              <a:t>A</a:t>
            </a:r>
          </a:p>
        </p:txBody>
      </p:sp>
      <p:sp>
        <p:nvSpPr>
          <p:cNvPr id="20" name="TextBox 12">
            <a:extLst>
              <a:ext uri="{FF2B5EF4-FFF2-40B4-BE49-F238E27FC236}">
                <a16:creationId xmlns:a16="http://schemas.microsoft.com/office/drawing/2014/main" id="{4707F0C2-DB70-4F10-A262-6B13E5F5B611}"/>
              </a:ext>
            </a:extLst>
          </p:cNvPr>
          <p:cNvSpPr txBox="1">
            <a:spLocks/>
          </p:cNvSpPr>
          <p:nvPr userDrawn="1">
            <p:custDataLst>
              <p:tags r:id="rId3"/>
            </p:custDataLst>
          </p:nvPr>
        </p:nvSpPr>
        <p:spPr bwMode="auto">
          <a:xfrm>
            <a:off x="1123030" y="3279300"/>
            <a:ext cx="6896100" cy="927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lumMod val="85000"/>
                  </a:schemeClr>
                </a:solidFill>
                <a:effectLst/>
                <a:uLnTx/>
                <a:uFillTx/>
                <a:latin typeface="+mj-lt"/>
                <a:ea typeface="+mj-ea"/>
                <a:cs typeface="Arial" charset="0"/>
              </a:rPr>
              <a:t>A</a:t>
            </a:r>
          </a:p>
        </p:txBody>
      </p:sp>
      <p:sp>
        <p:nvSpPr>
          <p:cNvPr id="21" name="Rectangle 20">
            <a:extLst>
              <a:ext uri="{FF2B5EF4-FFF2-40B4-BE49-F238E27FC236}">
                <a16:creationId xmlns:a16="http://schemas.microsoft.com/office/drawing/2014/main" id="{3921BE50-BBD3-4BE2-9098-693D733BBF4E}"/>
              </a:ext>
            </a:extLst>
          </p:cNvPr>
          <p:cNvSpPr/>
          <p:nvPr userDrawn="1">
            <p:custDataLst>
              <p:tags r:id="rId4"/>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9122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C2E22D-49C0-438F-AD7F-B212F17C2979}"/>
              </a:ext>
            </a:extLst>
          </p:cNvPr>
          <p:cNvSpPr/>
          <p:nvPr userDrawn="1">
            <p:custDataLst>
              <p:tags r:id="rId1"/>
            </p:custDataLst>
          </p:nvPr>
        </p:nvSpPr>
        <p:spPr>
          <a:xfrm>
            <a:off x="0" y="0"/>
            <a:ext cx="12192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760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with heading 14 and 12 font bo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400" b="1">
                <a:solidFill>
                  <a:srgbClr val="0070C0"/>
                </a:solidFill>
              </a:defRPr>
            </a:lvl1pPr>
            <a:lvl2pPr marL="0" indent="0">
              <a:spcBef>
                <a:spcPts val="1000"/>
              </a:spcBef>
              <a:buFontTx/>
              <a:buNone/>
              <a:defRPr sz="1200" b="1"/>
            </a:lvl2pPr>
            <a:lvl3pPr marL="0" indent="0">
              <a:spcBef>
                <a:spcPts val="1000"/>
              </a:spcBef>
              <a:buFontTx/>
              <a:buNone/>
              <a:defRPr sz="1200"/>
            </a:lvl3pPr>
            <a:lvl4pPr marL="361950" indent="-361950">
              <a:spcBef>
                <a:spcPts val="1000"/>
              </a:spcBef>
              <a:buFont typeface="Arial" panose="020B0604020202020204" pitchFamily="34" charset="0"/>
              <a:buChar char="•"/>
              <a:defRPr sz="1200"/>
            </a:lvl4pPr>
            <a:lvl5pPr marL="715963" indent="-354013">
              <a:spcBef>
                <a:spcPts val="1000"/>
              </a:spcBef>
              <a:buFont typeface="Wingdings" panose="05000000000000000000" pitchFamily="2" charset="2"/>
              <a:buChar char="§"/>
              <a:defRPr sz="12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2959545704"/>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 font 18 for presentatio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4DB826-EC37-437C-9A4F-08A92858E27C}"/>
              </a:ext>
            </a:extLst>
          </p:cNvPr>
          <p:cNvSpPr>
            <a:spLocks noGrp="1"/>
          </p:cNvSpPr>
          <p:nvPr>
            <p:ph type="body" sz="quarter" idx="10" hasCustomPrompt="1"/>
          </p:nvPr>
        </p:nvSpPr>
        <p:spPr>
          <a:xfrm>
            <a:off x="839788" y="1126078"/>
            <a:ext cx="10512424" cy="358235"/>
          </a:xfrm>
        </p:spPr>
        <p:txBody>
          <a:bodyPr/>
          <a:lstStyle>
            <a:lvl1pPr marL="0" indent="0">
              <a:lnSpc>
                <a:spcPct val="150000"/>
              </a:lnSpc>
              <a:spcBef>
                <a:spcPts val="0"/>
              </a:spcBef>
              <a:buNone/>
              <a:defRPr sz="2400" b="1" baseline="30000">
                <a:solidFill>
                  <a:schemeClr val="bg2"/>
                </a:solidFill>
                <a:cs typeface="+mn-cs"/>
              </a:defRPr>
            </a:lvl1pPr>
          </a:lstStyle>
          <a:p>
            <a:pPr lvl="0"/>
            <a:r>
              <a:rPr lang="en-GB" dirty="0"/>
              <a:t>Subtitle</a:t>
            </a:r>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800"/>
            </a:lvl1pPr>
            <a:lvl2pPr marL="715963" indent="-715963">
              <a:spcBef>
                <a:spcPts val="1000"/>
              </a:spcBef>
              <a:buFont typeface="Wingdings" panose="05000000000000000000" pitchFamily="2" charset="2"/>
              <a:buChar char="q"/>
              <a:defRPr sz="1800"/>
            </a:lvl2pPr>
            <a:lvl3pPr marL="1431925" indent="-715963">
              <a:spcBef>
                <a:spcPts val="1000"/>
              </a:spcBef>
              <a:buFont typeface="Arial" panose="020B0604020202020204" pitchFamily="34" charset="0"/>
              <a:buChar char="•"/>
              <a:defRPr sz="1800"/>
            </a:lvl3pPr>
            <a:lvl4pPr marL="2155825" indent="-723900">
              <a:spcBef>
                <a:spcPts val="1000"/>
              </a:spcBef>
              <a:buFont typeface="Wingdings" panose="05000000000000000000" pitchFamily="2" charset="2"/>
              <a:buChar char="§"/>
              <a:tabLst>
                <a:tab pos="2155825" algn="l"/>
              </a:tabLst>
              <a:defRPr sz="1800"/>
            </a:lvl4pPr>
            <a:lvl5pPr marL="2873375" indent="-717550">
              <a:spcBef>
                <a:spcPts val="1000"/>
              </a:spcBef>
              <a:buFont typeface="Courier New" panose="02070309020205020404" pitchFamily="49" charset="0"/>
              <a:buChar char="o"/>
              <a:defRPr sz="18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661162789"/>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 10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000">
                <a:solidFill>
                  <a:srgbClr val="0070C0"/>
                </a:solidFill>
              </a:defRPr>
            </a:lvl1pPr>
            <a:lvl2pPr marL="0" indent="0">
              <a:spcBef>
                <a:spcPts val="1000"/>
              </a:spcBef>
              <a:buFontTx/>
              <a:buNone/>
              <a:defRPr sz="1000" b="1"/>
            </a:lvl2pPr>
            <a:lvl3pPr marL="0" indent="0">
              <a:spcBef>
                <a:spcPts val="1000"/>
              </a:spcBef>
              <a:buFontTx/>
              <a:buNone/>
              <a:defRPr sz="1000"/>
            </a:lvl3pPr>
            <a:lvl4pPr marL="361950" indent="-361950">
              <a:spcBef>
                <a:spcPts val="1000"/>
              </a:spcBef>
              <a:buFont typeface="Arial" panose="020B0604020202020204" pitchFamily="34" charset="0"/>
              <a:buChar char="•"/>
              <a:defRPr sz="1000"/>
            </a:lvl4pPr>
            <a:lvl5pPr marL="715963" indent="-354013">
              <a:spcBef>
                <a:spcPts val="1000"/>
              </a:spcBef>
              <a:buFont typeface="Wingdings" panose="05000000000000000000" pitchFamily="2" charset="2"/>
              <a:buChar char="§"/>
              <a:defRPr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724764336"/>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14 font and Content 10 fo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AC8A3F-D56C-4F58-BFBD-848B13B91CC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474390" y="5978323"/>
            <a:ext cx="7717610" cy="879677"/>
          </a:xfrm>
          <a:prstGeom prst="rect">
            <a:avLst/>
          </a:prstGeom>
        </p:spPr>
      </p:pic>
      <p:sp>
        <p:nvSpPr>
          <p:cNvPr id="2" name="Title 1">
            <a:extLst>
              <a:ext uri="{FF2B5EF4-FFF2-40B4-BE49-F238E27FC236}">
                <a16:creationId xmlns:a16="http://schemas.microsoft.com/office/drawing/2014/main" id="{38A030D4-A780-4BCE-B332-3371D8D85A01}"/>
              </a:ext>
            </a:extLst>
          </p:cNvPr>
          <p:cNvSpPr>
            <a:spLocks noGrp="1"/>
          </p:cNvSpPr>
          <p:nvPr>
            <p:ph type="title"/>
          </p:nvPr>
        </p:nvSpPr>
        <p:spPr>
          <a:xfrm>
            <a:off x="839788" y="447042"/>
            <a:ext cx="10512425" cy="679036"/>
          </a:xfrm>
        </p:spPr>
        <p:txBody>
          <a:bodyPr anchor="b"/>
          <a:lstStyle>
            <a:lvl1pPr>
              <a:lnSpc>
                <a:spcPct val="70000"/>
              </a:lnSpc>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1205CE23-DDF3-4E99-B93B-3BA58BE6AD0E}"/>
              </a:ext>
            </a:extLst>
          </p:cNvPr>
          <p:cNvSpPr>
            <a:spLocks noGrp="1"/>
          </p:cNvSpPr>
          <p:nvPr>
            <p:ph sz="quarter" idx="11" hasCustomPrompt="1"/>
          </p:nvPr>
        </p:nvSpPr>
        <p:spPr>
          <a:xfrm>
            <a:off x="839788" y="1484313"/>
            <a:ext cx="10512796" cy="4392613"/>
          </a:xfrm>
        </p:spPr>
        <p:txBody>
          <a:bodyPr/>
          <a:lstStyle>
            <a:lvl1pPr marL="0" indent="0">
              <a:spcBef>
                <a:spcPts val="1000"/>
              </a:spcBef>
              <a:buFontTx/>
              <a:buNone/>
              <a:defRPr sz="1400" b="1">
                <a:solidFill>
                  <a:srgbClr val="0070C0"/>
                </a:solidFill>
              </a:defRPr>
            </a:lvl1pPr>
            <a:lvl2pPr marL="0" indent="0">
              <a:spcBef>
                <a:spcPts val="1000"/>
              </a:spcBef>
              <a:buFontTx/>
              <a:buNone/>
              <a:defRPr sz="1000" b="1"/>
            </a:lvl2pPr>
            <a:lvl3pPr marL="0" indent="0">
              <a:spcBef>
                <a:spcPts val="1000"/>
              </a:spcBef>
              <a:buFontTx/>
              <a:buNone/>
              <a:defRPr sz="1000"/>
            </a:lvl3pPr>
            <a:lvl4pPr marL="361950" indent="-361950">
              <a:spcBef>
                <a:spcPts val="1000"/>
              </a:spcBef>
              <a:buFont typeface="Arial" panose="020B0604020202020204" pitchFamily="34" charset="0"/>
              <a:buChar char="•"/>
              <a:defRPr sz="1000"/>
            </a:lvl4pPr>
            <a:lvl5pPr marL="715963" indent="-354013">
              <a:spcBef>
                <a:spcPts val="1000"/>
              </a:spcBef>
              <a:buFont typeface="Wingdings" panose="05000000000000000000" pitchFamily="2" charset="2"/>
              <a:buChar char="§"/>
              <a:defRPr sz="1000"/>
            </a:lvl5pPr>
          </a:lstStyle>
          <a:p>
            <a:pPr lvl="0"/>
            <a:r>
              <a:rPr lang="en-US" dirty="0"/>
              <a:t>Click to edit text.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45F78CA-E32E-4537-9E33-EF4C614E70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4992" y="1"/>
            <a:ext cx="8827008" cy="447041"/>
          </a:xfrm>
          <a:prstGeom prst="rect">
            <a:avLst/>
          </a:prstGeom>
        </p:spPr>
      </p:pic>
      <p:sp>
        <p:nvSpPr>
          <p:cNvPr id="9" name="TextBox 8">
            <a:extLst>
              <a:ext uri="{FF2B5EF4-FFF2-40B4-BE49-F238E27FC236}">
                <a16:creationId xmlns:a16="http://schemas.microsoft.com/office/drawing/2014/main" id="{D9A3564F-7CBA-4823-B9BA-B2364863243E}"/>
              </a:ext>
            </a:extLst>
          </p:cNvPr>
          <p:cNvSpPr txBox="1"/>
          <p:nvPr userDrawn="1"/>
        </p:nvSpPr>
        <p:spPr>
          <a:xfrm>
            <a:off x="479424" y="260648"/>
            <a:ext cx="2340211" cy="186394"/>
          </a:xfrm>
          <a:prstGeom prst="rect">
            <a:avLst/>
          </a:prstGeom>
          <a:noFill/>
        </p:spPr>
        <p:txBody>
          <a:bodyPr wrap="square" lIns="0" tIns="0" rIns="0" bIns="0" anchor="ctr" anchorCtr="0">
            <a:no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30000" dirty="0">
                <a:solidFill>
                  <a:schemeClr val="tx1"/>
                </a:solidFill>
                <a:latin typeface="+mj-lt"/>
              </a:rPr>
              <a:t>Advisory | Assurance | Corporate Finance | Tax</a:t>
            </a:r>
          </a:p>
        </p:txBody>
      </p:sp>
      <p:pic>
        <p:nvPicPr>
          <p:cNvPr id="10" name="Picture 9" descr="A picture containing text&#10;&#10;Description automatically generated">
            <a:extLst>
              <a:ext uri="{FF2B5EF4-FFF2-40B4-BE49-F238E27FC236}">
                <a16:creationId xmlns:a16="http://schemas.microsoft.com/office/drawing/2014/main" id="{94988185-CF2E-4FFA-83D9-84463498AC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149" y="5950614"/>
            <a:ext cx="964692" cy="588298"/>
          </a:xfrm>
          <a:prstGeom prst="rect">
            <a:avLst/>
          </a:prstGeom>
        </p:spPr>
      </p:pic>
      <p:sp>
        <p:nvSpPr>
          <p:cNvPr id="3" name="Slide Number Placeholder 2">
            <a:extLst>
              <a:ext uri="{FF2B5EF4-FFF2-40B4-BE49-F238E27FC236}">
                <a16:creationId xmlns:a16="http://schemas.microsoft.com/office/drawing/2014/main" id="{B69D31DE-AF45-404B-9AA2-2FCCC739BA9B}"/>
              </a:ext>
            </a:extLst>
          </p:cNvPr>
          <p:cNvSpPr>
            <a:spLocks noGrp="1"/>
          </p:cNvSpPr>
          <p:nvPr>
            <p:ph type="sldNum" sz="quarter" idx="12"/>
          </p:nvPr>
        </p:nvSpPr>
        <p:spPr/>
        <p:txBody>
          <a:body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48F8C238-0131-4C7C-9A07-CACC7ADB3C60}"/>
              </a:ext>
            </a:extLst>
          </p:cNvPr>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756977849"/>
      </p:ext>
    </p:extLst>
  </p:cSld>
  <p:clrMapOvr>
    <a:masterClrMapping/>
  </p:clrMapOvr>
  <p:extLst>
    <p:ext uri="{DCECCB84-F9BA-43D5-87BE-67443E8EF086}">
      <p15:sldGuideLst xmlns:p15="http://schemas.microsoft.com/office/powerpoint/2012/main">
        <p15:guide id="2"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12.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1.png"/><Relationship Id="rId5" Type="http://schemas.openxmlformats.org/officeDocument/2006/relationships/theme" Target="../theme/theme2.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441324"/>
            <a:ext cx="10512425" cy="68421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9788" y="1484313"/>
            <a:ext cx="10512796" cy="4392613"/>
          </a:xfrm>
          <a:prstGeom prst="rect">
            <a:avLst/>
          </a:prstGeom>
        </p:spPr>
        <p:txBody>
          <a:bodyPr vert="horz" lIns="0" tIns="0" rIns="0" bIns="0" rtlCol="0">
            <a:noAutofit/>
          </a:bodyPr>
          <a:lstStyle/>
          <a:p>
            <a:pPr lvl="0"/>
            <a:r>
              <a:rPr lang="en-US" dirty="0"/>
              <a:t>Click to edit Master text styles. Press Shift + Alt + right/left arrow to change text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9DA4A4B5-4508-4877-8F29-3411A5F10B27}"/>
              </a:ext>
            </a:extLst>
          </p:cNvPr>
          <p:cNvSpPr>
            <a:spLocks noGrp="1"/>
          </p:cNvSpPr>
          <p:nvPr>
            <p:ph type="sldNum" sz="quarter" idx="4"/>
          </p:nvPr>
        </p:nvSpPr>
        <p:spPr>
          <a:xfrm>
            <a:off x="10848528" y="6356350"/>
            <a:ext cx="505272" cy="365125"/>
          </a:xfrm>
          <a:prstGeom prst="rect">
            <a:avLst/>
          </a:prstGeom>
        </p:spPr>
        <p:txBody>
          <a:bodyPr vert="horz" lIns="91440" tIns="45720" rIns="91440" bIns="45720" rtlCol="0" anchor="ctr"/>
          <a:lstStyle>
            <a:lvl1pPr algn="r">
              <a:defRPr sz="1200">
                <a:solidFill>
                  <a:schemeClr val="accent4"/>
                </a:solidFill>
              </a:defRPr>
            </a:lvl1pPr>
          </a:lstStyle>
          <a:p>
            <a:fld id="{820380F8-7D3E-4675-A1FD-0F1FFDC88BE2}" type="slidenum">
              <a:rPr lang="en-GB" smtClean="0"/>
              <a:pPr/>
              <a:t>‹#›</a:t>
            </a:fld>
            <a:endParaRPr lang="en-GB" dirty="0"/>
          </a:p>
        </p:txBody>
      </p:sp>
      <p:sp>
        <p:nvSpPr>
          <p:cNvPr id="5" name="Footer Placeholder 4">
            <a:extLst>
              <a:ext uri="{FF2B5EF4-FFF2-40B4-BE49-F238E27FC236}">
                <a16:creationId xmlns:a16="http://schemas.microsoft.com/office/drawing/2014/main" id="{C20164A6-3BE0-4D66-B5D6-9D77E13E4641}"/>
              </a:ext>
            </a:extLst>
          </p:cNvPr>
          <p:cNvSpPr>
            <a:spLocks noGrp="1"/>
          </p:cNvSpPr>
          <p:nvPr>
            <p:ph type="ftr" sz="quarter" idx="3"/>
          </p:nvPr>
        </p:nvSpPr>
        <p:spPr>
          <a:xfrm>
            <a:off x="0" y="0"/>
            <a:ext cx="0" cy="0"/>
          </a:xfrm>
          <a:prstGeom prst="rect">
            <a:avLst/>
          </a:prstGeom>
        </p:spPr>
        <p:txBody>
          <a:bodyPr vert="horz" lIns="0" tIns="0" rIns="0" bIns="0" rtlCol="0" anchor="ctr"/>
          <a:lstStyle>
            <a:lvl1pPr algn="ctr">
              <a:defRPr sz="100">
                <a:noFill/>
              </a:defRPr>
            </a:lvl1pPr>
          </a:lstStyle>
          <a:p>
            <a:endParaRPr lang="en-GB" dirty="0"/>
          </a:p>
        </p:txBody>
      </p:sp>
    </p:spTree>
    <p:extLst>
      <p:ext uri="{BB962C8B-B14F-4D97-AF65-F5344CB8AC3E}">
        <p14:creationId xmlns:p14="http://schemas.microsoft.com/office/powerpoint/2010/main" val="3634036215"/>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703" r:id="rId3"/>
    <p:sldLayoutId id="2147483716" r:id="rId4"/>
    <p:sldLayoutId id="2147483704" r:id="rId5"/>
    <p:sldLayoutId id="2147483712" r:id="rId6"/>
    <p:sldLayoutId id="2147483697" r:id="rId7"/>
    <p:sldLayoutId id="2147483694" r:id="rId8"/>
    <p:sldLayoutId id="2147483717" r:id="rId9"/>
    <p:sldLayoutId id="2147483698" r:id="rId10"/>
    <p:sldLayoutId id="2147483713" r:id="rId11"/>
    <p:sldLayoutId id="2147483708" r:id="rId12"/>
    <p:sldLayoutId id="2147483729" r:id="rId13"/>
    <p:sldLayoutId id="2147483702" r:id="rId14"/>
    <p:sldLayoutId id="2147483711" r:id="rId15"/>
    <p:sldLayoutId id="2147483728" r:id="rId16"/>
    <p:sldLayoutId id="2147483690" r:id="rId17"/>
    <p:sldLayoutId id="2147483683" r:id="rId18"/>
    <p:sldLayoutId id="2147483682" r:id="rId19"/>
    <p:sldLayoutId id="2147483679" r:id="rId20"/>
    <p:sldLayoutId id="2147483705" r:id="rId21"/>
    <p:sldLayoutId id="2147483718" r:id="rId22"/>
    <p:sldLayoutId id="2147483722" r:id="rId23"/>
    <p:sldLayoutId id="2147483723" r:id="rId24"/>
    <p:sldLayoutId id="2147483706" r:id="rId25"/>
    <p:sldLayoutId id="2147483714" r:id="rId26"/>
    <p:sldLayoutId id="2147483695" r:id="rId27"/>
    <p:sldLayoutId id="2147483719" r:id="rId28"/>
    <p:sldLayoutId id="2147483724" r:id="rId29"/>
    <p:sldLayoutId id="2147483725" r:id="rId30"/>
    <p:sldLayoutId id="2147483699" r:id="rId31"/>
    <p:sldLayoutId id="2147483720" r:id="rId32"/>
    <p:sldLayoutId id="2147483715" r:id="rId33"/>
    <p:sldLayoutId id="2147483709" r:id="rId34"/>
    <p:sldLayoutId id="2147483701" r:id="rId35"/>
    <p:sldLayoutId id="2147483688" r:id="rId36"/>
    <p:sldLayoutId id="2147483689" r:id="rId37"/>
    <p:sldLayoutId id="2147483696" r:id="rId38"/>
    <p:sldLayoutId id="2147483721" r:id="rId39"/>
    <p:sldLayoutId id="2147483726" r:id="rId40"/>
    <p:sldLayoutId id="2147483700" r:id="rId41"/>
    <p:sldLayoutId id="2147483730" r:id="rId42"/>
    <p:sldLayoutId id="2147483710" r:id="rId43"/>
    <p:sldLayoutId id="2147483691" r:id="rId44"/>
    <p:sldLayoutId id="2147483692" r:id="rId45"/>
    <p:sldLayoutId id="2147483693" r:id="rId46"/>
    <p:sldLayoutId id="2147483671" r:id="rId47"/>
    <p:sldLayoutId id="2147483662" r:id="rId48"/>
    <p:sldLayoutId id="2147483677" r:id="rId49"/>
    <p:sldLayoutId id="2147483727" r:id="rId50"/>
    <p:sldLayoutId id="2147483686" r:id="rId51"/>
    <p:sldLayoutId id="2147483707" r:id="rId52"/>
    <p:sldLayoutId id="2147483731" r:id="rId53"/>
    <p:sldLayoutId id="2147483732" r:id="rId54"/>
  </p:sldLayoutIdLst>
  <p:hf hdr="0" dt="0"/>
  <p:txStyles>
    <p:titleStyle>
      <a:lvl1pPr algn="l" defTabSz="914400" rtl="0" eaLnBrk="1" latinLnBrk="0" hangingPunct="1">
        <a:lnSpc>
          <a:spcPct val="70000"/>
        </a:lnSpc>
        <a:spcBef>
          <a:spcPct val="0"/>
        </a:spcBef>
        <a:buNone/>
        <a:defRPr sz="2800" b="1" kern="1200">
          <a:solidFill>
            <a:schemeClr val="tx1"/>
          </a:solidFill>
          <a:latin typeface="+mj-lt"/>
          <a:ea typeface="+mj-ea"/>
          <a:cs typeface="Arial" panose="020B0604020202020204" pitchFamily="34" charset="0"/>
        </a:defRPr>
      </a:lvl1pPr>
    </p:titleStyle>
    <p:bodyStyle>
      <a:lvl1pPr marL="230400" indent="-2304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7600" indent="-2304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4800" indent="-230400" algn="l" defTabSz="914400" rtl="0" eaLnBrk="1" latinLnBrk="0" hangingPunct="1">
        <a:lnSpc>
          <a:spcPct val="90000"/>
        </a:lnSpc>
        <a:spcBef>
          <a:spcPts val="500"/>
        </a:spcBef>
        <a:buClr>
          <a:schemeClr val="accent1"/>
        </a:buClr>
        <a:buFont typeface="Courier New" panose="02070309020205020404" pitchFamily="49" charset="0"/>
        <a:buChar char="o"/>
        <a:defRPr sz="1400" kern="1200">
          <a:solidFill>
            <a:schemeClr val="tx1"/>
          </a:solidFill>
          <a:latin typeface="+mn-lt"/>
          <a:ea typeface="+mn-ea"/>
          <a:cs typeface="Arial" panose="020B0604020202020204" pitchFamily="34" charset="0"/>
        </a:defRPr>
      </a:lvl3pPr>
      <a:lvl4pPr marL="1602000" indent="-2304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9200" indent="-2304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2059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userDrawn="1">
          <p15:clr>
            <a:srgbClr val="F26B43"/>
          </p15:clr>
        </p15:guide>
        <p15:guide id="2" orient="horz" pos="278" userDrawn="1">
          <p15:clr>
            <a:srgbClr val="F26B43"/>
          </p15:clr>
        </p15:guide>
        <p15:guide id="3" pos="529" userDrawn="1">
          <p15:clr>
            <a:srgbClr val="F26B43"/>
          </p15:clr>
        </p15:guide>
        <p15:guide id="4" pos="7151" userDrawn="1">
          <p15:clr>
            <a:srgbClr val="F26B43"/>
          </p15:clr>
        </p15:guide>
        <p15:guide id="5" orient="horz" pos="935" userDrawn="1">
          <p15:clr>
            <a:srgbClr val="F26B43"/>
          </p15:clr>
        </p15:guide>
        <p15:guide id="6" orient="horz" pos="37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re 3"/>
          <p:cNvSpPr txBox="1">
            <a:spLocks/>
          </p:cNvSpPr>
          <p:nvPr userDrawn="1"/>
        </p:nvSpPr>
        <p:spPr>
          <a:xfrm>
            <a:off x="719403" y="1525910"/>
            <a:ext cx="10753195" cy="1194173"/>
          </a:xfrm>
          <a:prstGeom prst="rect">
            <a:avLst/>
          </a:prstGeom>
        </p:spPr>
        <p:txBody>
          <a:bodyPr wrap="square" lIns="0" tIns="0" rIns="0" bIns="0"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UPSLIDE TABLE OF CONTENT MASTER. </a:t>
            </a:r>
          </a:p>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DO NOT EDIT. DO NOT DELETE.</a:t>
            </a:r>
          </a:p>
        </p:txBody>
      </p:sp>
      <p:pic>
        <p:nvPicPr>
          <p:cNvPr id="6" name="Picture 5" descr="Icon&#10;&#10;Description automatically generated">
            <a:extLst>
              <a:ext uri="{FF2B5EF4-FFF2-40B4-BE49-F238E27FC236}">
                <a16:creationId xmlns:a16="http://schemas.microsoft.com/office/drawing/2014/main" id="{B2BAEBF9-C963-44FB-A781-02D2DA13B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61279" y="3140969"/>
            <a:ext cx="1780066" cy="1332147"/>
          </a:xfrm>
          <a:prstGeom prst="rect">
            <a:avLst/>
          </a:prstGeom>
        </p:spPr>
      </p:pic>
    </p:spTree>
    <p:extLst>
      <p:ext uri="{BB962C8B-B14F-4D97-AF65-F5344CB8AC3E}">
        <p14:creationId xmlns:p14="http://schemas.microsoft.com/office/powerpoint/2010/main" val="3234074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7"/>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slide" Target="slide4.xml"/><Relationship Id="rId3" Type="http://schemas.openxmlformats.org/officeDocument/2006/relationships/tags" Target="../tags/tag23.xml"/><Relationship Id="rId21" Type="http://schemas.openxmlformats.org/officeDocument/2006/relationships/tags" Target="../tags/tag41.xml"/><Relationship Id="rId34" Type="http://schemas.openxmlformats.org/officeDocument/2006/relationships/tags" Target="../tags/tag54.xml"/><Relationship Id="rId42" Type="http://schemas.openxmlformats.org/officeDocument/2006/relationships/slide" Target="slide9.xml"/><Relationship Id="rId47" Type="http://schemas.openxmlformats.org/officeDocument/2006/relationships/slide" Target="slide14.xml"/><Relationship Id="rId50" Type="http://schemas.openxmlformats.org/officeDocument/2006/relationships/slide" Target="slide18.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slide" Target="slide3.xml"/><Relationship Id="rId46" Type="http://schemas.openxmlformats.org/officeDocument/2006/relationships/slide" Target="slide13.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41" Type="http://schemas.openxmlformats.org/officeDocument/2006/relationships/slide" Target="slide8.xml"/><Relationship Id="rId54" Type="http://schemas.openxmlformats.org/officeDocument/2006/relationships/slide" Target="slide23.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notesSlide" Target="../notesSlides/notesSlide2.xml"/><Relationship Id="rId40" Type="http://schemas.openxmlformats.org/officeDocument/2006/relationships/slide" Target="slide6.xml"/><Relationship Id="rId45" Type="http://schemas.openxmlformats.org/officeDocument/2006/relationships/slide" Target="slide12.xml"/><Relationship Id="rId53" Type="http://schemas.openxmlformats.org/officeDocument/2006/relationships/slide" Target="slide22.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slideLayout" Target="../slideLayouts/slideLayout48.xml"/><Relationship Id="rId49" Type="http://schemas.openxmlformats.org/officeDocument/2006/relationships/slide" Target="slide17.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4" Type="http://schemas.openxmlformats.org/officeDocument/2006/relationships/slide" Target="slide11.xml"/><Relationship Id="rId52" Type="http://schemas.openxmlformats.org/officeDocument/2006/relationships/slide" Target="slide2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43" Type="http://schemas.openxmlformats.org/officeDocument/2006/relationships/slide" Target="slide10.xml"/><Relationship Id="rId48" Type="http://schemas.openxmlformats.org/officeDocument/2006/relationships/slide" Target="slide16.xml"/><Relationship Id="rId8" Type="http://schemas.openxmlformats.org/officeDocument/2006/relationships/tags" Target="../tags/tag28.xml"/><Relationship Id="rId51"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EB3B-AA29-5981-C235-EFC06BD3821A}"/>
              </a:ext>
            </a:extLst>
          </p:cNvPr>
          <p:cNvSpPr>
            <a:spLocks noGrp="1"/>
          </p:cNvSpPr>
          <p:nvPr>
            <p:ph type="ctrTitle"/>
          </p:nvPr>
        </p:nvSpPr>
        <p:spPr/>
        <p:txBody>
          <a:bodyPr/>
          <a:lstStyle/>
          <a:p>
            <a:r>
              <a:rPr lang="en-GB" sz="3600" dirty="0"/>
              <a:t>Discounted cash flow methodology in valuation</a:t>
            </a:r>
          </a:p>
        </p:txBody>
      </p:sp>
      <p:sp>
        <p:nvSpPr>
          <p:cNvPr id="7" name="Subtitle 6">
            <a:extLst>
              <a:ext uri="{FF2B5EF4-FFF2-40B4-BE49-F238E27FC236}">
                <a16:creationId xmlns:a16="http://schemas.microsoft.com/office/drawing/2014/main" id="{7096DAC4-5E86-A6DF-D7C1-4F6145CDCAB0}"/>
              </a:ext>
            </a:extLst>
          </p:cNvPr>
          <p:cNvSpPr>
            <a:spLocks noGrp="1"/>
          </p:cNvSpPr>
          <p:nvPr>
            <p:ph type="subTitle" idx="1"/>
          </p:nvPr>
        </p:nvSpPr>
        <p:spPr/>
        <p:txBody>
          <a:bodyPr/>
          <a:lstStyle/>
          <a:p>
            <a:r>
              <a:rPr lang="en-GB" dirty="0">
                <a:latin typeface="+mn-lt"/>
              </a:rPr>
              <a:t>Alison Barnes, 21 November 2024</a:t>
            </a:r>
          </a:p>
        </p:txBody>
      </p:sp>
      <p:sp>
        <p:nvSpPr>
          <p:cNvPr id="8" name="Text Placeholder 7">
            <a:extLst>
              <a:ext uri="{FF2B5EF4-FFF2-40B4-BE49-F238E27FC236}">
                <a16:creationId xmlns:a16="http://schemas.microsoft.com/office/drawing/2014/main" id="{412372D4-67DC-0E68-4C43-59CC3F0EB8E5}"/>
              </a:ext>
            </a:extLst>
          </p:cNvPr>
          <p:cNvSpPr>
            <a:spLocks noGrp="1"/>
          </p:cNvSpPr>
          <p:nvPr>
            <p:ph type="body" sz="quarter" idx="10"/>
          </p:nvPr>
        </p:nvSpPr>
        <p:spPr/>
        <p:txBody>
          <a:bodyPr/>
          <a:lstStyle/>
          <a:p>
            <a:r>
              <a:rPr lang="en-GB" sz="1800" dirty="0">
                <a:latin typeface="+mn-lt"/>
              </a:rPr>
              <a:t>Presentation at NIFA Conference</a:t>
            </a:r>
          </a:p>
        </p:txBody>
      </p:sp>
      <p:sp>
        <p:nvSpPr>
          <p:cNvPr id="4" name="Footer Placeholder 3">
            <a:extLst>
              <a:ext uri="{FF2B5EF4-FFF2-40B4-BE49-F238E27FC236}">
                <a16:creationId xmlns:a16="http://schemas.microsoft.com/office/drawing/2014/main" id="{4DE62DC6-17CB-8256-C94E-452A4CEC581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4640B9-95FF-037C-8C78-9411F82ED5BB}"/>
              </a:ext>
            </a:extLst>
          </p:cNvPr>
          <p:cNvSpPr>
            <a:spLocks noGrp="1"/>
          </p:cNvSpPr>
          <p:nvPr>
            <p:ph type="sldNum" sz="quarter" idx="12"/>
          </p:nvPr>
        </p:nvSpPr>
        <p:spPr/>
        <p:txBody>
          <a:bodyPr/>
          <a:lstStyle/>
          <a:p>
            <a:fld id="{820380F8-7D3E-4675-A1FD-0F1FFDC88BE2}" type="slidenum">
              <a:rPr lang="en-GB" smtClean="0"/>
              <a:pPr/>
              <a:t>0</a:t>
            </a:fld>
            <a:endParaRPr lang="en-GB" dirty="0"/>
          </a:p>
        </p:txBody>
      </p:sp>
    </p:spTree>
    <p:extLst>
      <p:ext uri="{BB962C8B-B14F-4D97-AF65-F5344CB8AC3E}">
        <p14:creationId xmlns:p14="http://schemas.microsoft.com/office/powerpoint/2010/main" val="350241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3A97E-ECEF-336E-A85F-FBC7C7868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E3FCE-B8C5-5DB1-7812-81FF9CF74EEB}"/>
              </a:ext>
            </a:extLst>
          </p:cNvPr>
          <p:cNvSpPr>
            <a:spLocks noGrp="1"/>
          </p:cNvSpPr>
          <p:nvPr>
            <p:ph type="title"/>
          </p:nvPr>
        </p:nvSpPr>
        <p:spPr/>
        <p:txBody>
          <a:bodyPr/>
          <a:lstStyle/>
          <a:p>
            <a:r>
              <a:rPr lang="en-GB" dirty="0"/>
              <a:t>6.  The time value of money </a:t>
            </a:r>
          </a:p>
        </p:txBody>
      </p:sp>
      <p:sp>
        <p:nvSpPr>
          <p:cNvPr id="3" name="Text Placeholder 2">
            <a:extLst>
              <a:ext uri="{FF2B5EF4-FFF2-40B4-BE49-F238E27FC236}">
                <a16:creationId xmlns:a16="http://schemas.microsoft.com/office/drawing/2014/main" id="{5FEF2E73-7D7F-70BD-9FA8-BE42ED4568F4}"/>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547529B0-E0D8-1D9B-C4C5-7EB679DA4216}"/>
              </a:ext>
            </a:extLst>
          </p:cNvPr>
          <p:cNvSpPr>
            <a:spLocks noGrp="1"/>
          </p:cNvSpPr>
          <p:nvPr>
            <p:ph sz="quarter" idx="11"/>
          </p:nvPr>
        </p:nvSpPr>
        <p:spPr/>
        <p:txBody>
          <a:bodyPr/>
          <a:lstStyle/>
          <a:p>
            <a:pPr lvl="1">
              <a:lnSpc>
                <a:spcPct val="110000"/>
              </a:lnSpc>
              <a:spcBef>
                <a:spcPts val="1200"/>
              </a:spcBef>
              <a:buClr>
                <a:srgbClr val="1B75BC"/>
              </a:buClr>
              <a:buFont typeface="Wingdings" panose="05000000000000000000" pitchFamily="2" charset="2"/>
              <a:buChar char="Ø"/>
            </a:pPr>
            <a:endParaRPr lang="en-GB" sz="1800" dirty="0">
              <a:solidFill>
                <a:prstClr val="black"/>
              </a:solidFill>
              <a:highlight>
                <a:srgbClr val="FFFF00"/>
              </a:highlight>
              <a:latin typeface="VerbCond Regular" panose="02000500030000020004" pitchFamily="50" charset="0"/>
            </a:endParaRPr>
          </a:p>
          <a:p>
            <a:pPr lvl="1">
              <a:lnSpc>
                <a:spcPct val="110000"/>
              </a:lnSpc>
              <a:spcBef>
                <a:spcPts val="1200"/>
              </a:spcBef>
              <a:buClr>
                <a:srgbClr val="1B75BC"/>
              </a:buClr>
              <a:buFont typeface="Wingdings" panose="05000000000000000000" pitchFamily="2" charset="2"/>
              <a:buChar char="Ø"/>
            </a:pPr>
            <a:endParaRPr lang="en-GB" sz="1800" dirty="0">
              <a:solidFill>
                <a:prstClr val="black"/>
              </a:solidFill>
              <a:highlight>
                <a:srgbClr val="FFFF00"/>
              </a:highlight>
              <a:latin typeface="VerbCond Regular" panose="02000500030000020004" pitchFamily="50" charset="0"/>
            </a:endParaRPr>
          </a:p>
          <a:p>
            <a:pPr marL="457200" lvl="1" indent="0">
              <a:lnSpc>
                <a:spcPct val="110000"/>
              </a:lnSpc>
              <a:spcBef>
                <a:spcPts val="1200"/>
              </a:spcBef>
              <a:buClr>
                <a:srgbClr val="1B75BC"/>
              </a:buClr>
              <a:buNone/>
            </a:pPr>
            <a:endParaRPr lang="en-GB" sz="1800" dirty="0">
              <a:solidFill>
                <a:prstClr val="black"/>
              </a:solidFill>
              <a:highlight>
                <a:srgbClr val="FFFF00"/>
              </a:highlight>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39CED736-D30C-1888-B431-82EB86CC3A39}"/>
              </a:ext>
            </a:extLst>
          </p:cNvPr>
          <p:cNvSpPr>
            <a:spLocks noGrp="1"/>
          </p:cNvSpPr>
          <p:nvPr>
            <p:ph type="ftr" sz="quarter" idx="13"/>
          </p:nvPr>
        </p:nvSpPr>
        <p:spPr/>
        <p:txBody>
          <a:bodyPr/>
          <a:lstStyle/>
          <a:p>
            <a:endParaRPr lang="en-GB" dirty="0"/>
          </a:p>
        </p:txBody>
      </p:sp>
      <p:pic>
        <p:nvPicPr>
          <p:cNvPr id="12" name="Picture 11">
            <a:extLst>
              <a:ext uri="{FF2B5EF4-FFF2-40B4-BE49-F238E27FC236}">
                <a16:creationId xmlns:a16="http://schemas.microsoft.com/office/drawing/2014/main" id="{577520ED-2387-3FB2-3BD8-6554A3F10B08}"/>
              </a:ext>
            </a:extLst>
          </p:cNvPr>
          <p:cNvPicPr>
            <a:picLocks noChangeAspect="1"/>
          </p:cNvPicPr>
          <p:nvPr>
            <p:custDataLst>
              <p:tags r:id="rId1"/>
            </p:custDataLst>
          </p:nvPr>
        </p:nvPicPr>
        <p:blipFill>
          <a:blip r:embed="rId4"/>
          <a:stretch>
            <a:fillRect/>
          </a:stretch>
        </p:blipFill>
        <p:spPr>
          <a:xfrm>
            <a:off x="839416" y="1678494"/>
            <a:ext cx="10525823" cy="3660416"/>
          </a:xfrm>
          <a:prstGeom prst="rect">
            <a:avLst/>
          </a:prstGeom>
        </p:spPr>
      </p:pic>
      <p:sp>
        <p:nvSpPr>
          <p:cNvPr id="8" name="Slide Number Placeholder 7">
            <a:extLst>
              <a:ext uri="{FF2B5EF4-FFF2-40B4-BE49-F238E27FC236}">
                <a16:creationId xmlns:a16="http://schemas.microsoft.com/office/drawing/2014/main" id="{3D468A0F-527D-D6F9-E83C-409F4722D668}"/>
              </a:ext>
            </a:extLst>
          </p:cNvPr>
          <p:cNvSpPr>
            <a:spLocks noGrp="1"/>
          </p:cNvSpPr>
          <p:nvPr>
            <p:ph type="sldNum" sz="quarter" idx="12"/>
          </p:nvPr>
        </p:nvSpPr>
        <p:spPr/>
        <p:txBody>
          <a:bodyPr/>
          <a:lstStyle/>
          <a:p>
            <a:fld id="{820380F8-7D3E-4675-A1FD-0F1FFDC88BE2}" type="slidenum">
              <a:rPr lang="en-GB" smtClean="0"/>
              <a:pPr/>
              <a:t>9</a:t>
            </a:fld>
            <a:endParaRPr lang="en-GB" dirty="0"/>
          </a:p>
        </p:txBody>
      </p:sp>
    </p:spTree>
    <p:extLst>
      <p:ext uri="{BB962C8B-B14F-4D97-AF65-F5344CB8AC3E}">
        <p14:creationId xmlns:p14="http://schemas.microsoft.com/office/powerpoint/2010/main" val="39823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51166-04ED-7AF0-A5A7-BDB449EED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0AF54-5797-B0F3-8F94-49808C51FA04}"/>
              </a:ext>
            </a:extLst>
          </p:cNvPr>
          <p:cNvSpPr>
            <a:spLocks noGrp="1"/>
          </p:cNvSpPr>
          <p:nvPr>
            <p:ph type="title"/>
          </p:nvPr>
        </p:nvSpPr>
        <p:spPr/>
        <p:txBody>
          <a:bodyPr/>
          <a:lstStyle/>
          <a:p>
            <a:r>
              <a:rPr lang="en-GB" dirty="0"/>
              <a:t>7.  The discount rate - WACC</a:t>
            </a:r>
          </a:p>
        </p:txBody>
      </p:sp>
      <p:sp>
        <p:nvSpPr>
          <p:cNvPr id="3" name="Text Placeholder 2">
            <a:extLst>
              <a:ext uri="{FF2B5EF4-FFF2-40B4-BE49-F238E27FC236}">
                <a16:creationId xmlns:a16="http://schemas.microsoft.com/office/drawing/2014/main" id="{1BEDD063-6513-644A-A08D-77C6C6AC623E}"/>
              </a:ext>
            </a:extLst>
          </p:cNvPr>
          <p:cNvSpPr>
            <a:spLocks noGrp="1"/>
          </p:cNvSpPr>
          <p:nvPr>
            <p:ph type="body" sz="quarter" idx="10"/>
          </p:nvPr>
        </p:nvSpPr>
        <p:spPr/>
        <p:txBody>
          <a:bodyPr/>
          <a:lstStyle/>
          <a:p>
            <a:endParaRPr lang="en-GB" dirty="0"/>
          </a:p>
        </p:txBody>
      </p:sp>
      <p:sp>
        <p:nvSpPr>
          <p:cNvPr id="6" name="Footer Placeholder 5">
            <a:extLst>
              <a:ext uri="{FF2B5EF4-FFF2-40B4-BE49-F238E27FC236}">
                <a16:creationId xmlns:a16="http://schemas.microsoft.com/office/drawing/2014/main" id="{2A293BA6-19F0-7DD9-A4C2-6EF213E56B0E}"/>
              </a:ext>
            </a:extLst>
          </p:cNvPr>
          <p:cNvSpPr>
            <a:spLocks noGrp="1"/>
          </p:cNvSpPr>
          <p:nvPr>
            <p:ph type="ftr" sz="quarter" idx="13"/>
          </p:nvPr>
        </p:nvSpPr>
        <p:spPr/>
        <p:txBody>
          <a:bodyPr/>
          <a:lstStyle/>
          <a:p>
            <a:endParaRPr lang="en-GB" dirty="0"/>
          </a:p>
        </p:txBody>
      </p:sp>
      <p:sp>
        <p:nvSpPr>
          <p:cNvPr id="7" name="Content Placeholder 6">
            <a:extLst>
              <a:ext uri="{FF2B5EF4-FFF2-40B4-BE49-F238E27FC236}">
                <a16:creationId xmlns:a16="http://schemas.microsoft.com/office/drawing/2014/main" id="{EDB308E2-14C0-8358-1C67-C43D3DDCCA9C}"/>
              </a:ext>
            </a:extLst>
          </p:cNvPr>
          <p:cNvSpPr>
            <a:spLocks noGrp="1"/>
          </p:cNvSpPr>
          <p:nvPr>
            <p:ph sz="quarter" idx="11"/>
          </p:nvPr>
        </p:nvSpPr>
        <p:spPr/>
        <p:txBody>
          <a:bodyPr/>
          <a:lstStyle/>
          <a:p>
            <a:pPr marL="0" indent="0">
              <a:lnSpc>
                <a:spcPct val="100000"/>
              </a:lnSpc>
              <a:spcBef>
                <a:spcPts val="1200"/>
              </a:spcBef>
              <a:buClr>
                <a:srgbClr val="1B75BC"/>
              </a:buClr>
              <a:buNone/>
            </a:pPr>
            <a:r>
              <a:rPr lang="en-GB" sz="2800" i="1" dirty="0">
                <a:solidFill>
                  <a:prstClr val="black"/>
                </a:solidFill>
              </a:rPr>
              <a:t>WACC = (Ke x E/C) + (Kd x D/C)</a:t>
            </a:r>
            <a:endParaRPr lang="en-GB" sz="2800" i="1" dirty="0">
              <a:solidFill>
                <a:srgbClr val="FF0000"/>
              </a:solidFill>
            </a:endParaRPr>
          </a:p>
          <a:p>
            <a:pPr marL="0" lvl="0" indent="0">
              <a:lnSpc>
                <a:spcPct val="100000"/>
              </a:lnSpc>
              <a:spcBef>
                <a:spcPts val="0"/>
              </a:spcBef>
              <a:buClr>
                <a:srgbClr val="1B75BC"/>
              </a:buClr>
              <a:buNone/>
            </a:pPr>
            <a:endParaRPr lang="en-GB" dirty="0">
              <a:solidFill>
                <a:srgbClr val="C00000"/>
              </a:solidFill>
              <a:latin typeface="Calibri" panose="020F0502020204030204" pitchFamily="34" charset="0"/>
            </a:endParaRPr>
          </a:p>
          <a:p>
            <a:pPr marL="0" indent="0">
              <a:lnSpc>
                <a:spcPct val="100000"/>
              </a:lnSpc>
              <a:spcBef>
                <a:spcPts val="600"/>
              </a:spcBef>
              <a:spcAft>
                <a:spcPts val="600"/>
              </a:spcAft>
              <a:buClr>
                <a:srgbClr val="1B75BC"/>
              </a:buClr>
              <a:buNone/>
            </a:pPr>
            <a:r>
              <a:rPr lang="en-GB" sz="1800" b="1" dirty="0">
                <a:solidFill>
                  <a:prstClr val="black"/>
                </a:solidFill>
                <a:latin typeface="Calibri" panose="020F0502020204030204" pitchFamily="34" charset="0"/>
              </a:rPr>
              <a:t>Where:</a:t>
            </a:r>
          </a:p>
          <a:p>
            <a:pPr marL="0" indent="0">
              <a:lnSpc>
                <a:spcPct val="100000"/>
              </a:lnSpc>
              <a:spcBef>
                <a:spcPts val="600"/>
              </a:spcBef>
              <a:spcAft>
                <a:spcPts val="600"/>
              </a:spcAft>
              <a:buClr>
                <a:srgbClr val="1B75BC"/>
              </a:buClr>
              <a:buNone/>
            </a:pPr>
            <a:r>
              <a:rPr lang="en-GB" sz="1800" dirty="0">
                <a:solidFill>
                  <a:prstClr val="black"/>
                </a:solidFill>
                <a:latin typeface="Calibri" panose="020F0502020204030204" pitchFamily="34" charset="0"/>
              </a:rPr>
              <a:t>Ke = Cost of equity.  Calculate using extended/modified Capital Asset Pricing Model (“</a:t>
            </a:r>
            <a:r>
              <a:rPr lang="en-GB" dirty="0">
                <a:solidFill>
                  <a:prstClr val="black"/>
                </a:solidFill>
                <a:latin typeface="Calibri" panose="020F0502020204030204" pitchFamily="34" charset="0"/>
              </a:rPr>
              <a:t>CAPM</a:t>
            </a:r>
            <a:r>
              <a:rPr lang="en-GB" sz="1800" dirty="0">
                <a:solidFill>
                  <a:prstClr val="black"/>
                </a:solidFill>
                <a:latin typeface="Calibri" panose="020F0502020204030204" pitchFamily="34" charset="0"/>
              </a:rPr>
              <a:t>”) (see next slide)</a:t>
            </a:r>
          </a:p>
          <a:p>
            <a:pPr marL="530225" indent="-530225">
              <a:lnSpc>
                <a:spcPct val="100000"/>
              </a:lnSpc>
              <a:spcBef>
                <a:spcPts val="600"/>
              </a:spcBef>
              <a:spcAft>
                <a:spcPts val="600"/>
              </a:spcAft>
              <a:buClr>
                <a:srgbClr val="1B75BC"/>
              </a:buClr>
              <a:buNone/>
            </a:pPr>
            <a:r>
              <a:rPr lang="en-GB" sz="1800" dirty="0">
                <a:solidFill>
                  <a:prstClr val="black"/>
                </a:solidFill>
                <a:latin typeface="Calibri" panose="020F0502020204030204" pitchFamily="34" charset="0"/>
              </a:rPr>
              <a:t>Kd = Average cost of debt capital (post tax) = marginal, market rate at which entity can borrow today</a:t>
            </a:r>
          </a:p>
          <a:p>
            <a:pPr marL="0" lvl="0" indent="0">
              <a:lnSpc>
                <a:spcPct val="100000"/>
              </a:lnSpc>
              <a:spcBef>
                <a:spcPts val="600"/>
              </a:spcBef>
              <a:spcAft>
                <a:spcPts val="600"/>
              </a:spcAft>
              <a:buClr>
                <a:srgbClr val="1B75BC"/>
              </a:buClr>
              <a:buNone/>
            </a:pPr>
            <a:r>
              <a:rPr lang="en-GB" sz="1800" dirty="0">
                <a:solidFill>
                  <a:prstClr val="black"/>
                </a:solidFill>
                <a:latin typeface="Calibri" panose="020F0502020204030204" pitchFamily="34" charset="0"/>
              </a:rPr>
              <a:t>E = Market value of equity capital</a:t>
            </a:r>
          </a:p>
          <a:p>
            <a:pPr marL="0" lvl="0" indent="0">
              <a:lnSpc>
                <a:spcPct val="100000"/>
              </a:lnSpc>
              <a:spcBef>
                <a:spcPts val="600"/>
              </a:spcBef>
              <a:spcAft>
                <a:spcPts val="600"/>
              </a:spcAft>
              <a:buClr>
                <a:srgbClr val="1B75BC"/>
              </a:buClr>
              <a:buNone/>
            </a:pPr>
            <a:r>
              <a:rPr lang="en-GB" sz="1800" dirty="0">
                <a:solidFill>
                  <a:prstClr val="black"/>
                </a:solidFill>
                <a:latin typeface="Calibri" panose="020F0502020204030204" pitchFamily="34" charset="0"/>
              </a:rPr>
              <a:t>D = Market value of (anticipated) debt capital</a:t>
            </a:r>
          </a:p>
          <a:p>
            <a:pPr marL="0" lvl="0" indent="0">
              <a:lnSpc>
                <a:spcPct val="100000"/>
              </a:lnSpc>
              <a:spcBef>
                <a:spcPts val="600"/>
              </a:spcBef>
              <a:spcAft>
                <a:spcPts val="600"/>
              </a:spcAft>
              <a:buClr>
                <a:srgbClr val="1B75BC"/>
              </a:buClr>
              <a:buNone/>
            </a:pPr>
            <a:r>
              <a:rPr lang="en-GB" sz="1800" dirty="0">
                <a:latin typeface="Calibri" panose="020F0502020204030204" pitchFamily="34" charset="0"/>
              </a:rPr>
              <a:t>C = Total market value of debt plus equity capital</a:t>
            </a:r>
          </a:p>
          <a:p>
            <a:pPr marL="0" lvl="0" indent="0">
              <a:lnSpc>
                <a:spcPct val="100000"/>
              </a:lnSpc>
              <a:spcBef>
                <a:spcPts val="600"/>
              </a:spcBef>
              <a:spcAft>
                <a:spcPts val="600"/>
              </a:spcAft>
              <a:buClr>
                <a:srgbClr val="1B75BC"/>
              </a:buClr>
              <a:buNone/>
            </a:pPr>
            <a:endParaRPr lang="en-GB" sz="1800" dirty="0">
              <a:latin typeface="Calibri" panose="020F0502020204030204" pitchFamily="34" charset="0"/>
            </a:endParaRPr>
          </a:p>
          <a:p>
            <a:pPr marL="0" lvl="0" indent="0">
              <a:lnSpc>
                <a:spcPct val="100000"/>
              </a:lnSpc>
              <a:spcBef>
                <a:spcPts val="600"/>
              </a:spcBef>
              <a:spcAft>
                <a:spcPts val="600"/>
              </a:spcAft>
              <a:buClr>
                <a:srgbClr val="1B75BC"/>
              </a:buClr>
              <a:buNone/>
            </a:pPr>
            <a:endParaRPr lang="en-GB" dirty="0">
              <a:latin typeface="Calibri" panose="020F0502020204030204" pitchFamily="34" charset="0"/>
            </a:endParaRPr>
          </a:p>
          <a:p>
            <a:pPr marL="0" lvl="0" indent="0">
              <a:lnSpc>
                <a:spcPct val="100000"/>
              </a:lnSpc>
              <a:spcBef>
                <a:spcPts val="600"/>
              </a:spcBef>
              <a:spcAft>
                <a:spcPts val="600"/>
              </a:spcAft>
              <a:buClr>
                <a:srgbClr val="1B75BC"/>
              </a:buClr>
              <a:buNone/>
            </a:pPr>
            <a:endParaRPr lang="en-GB" sz="1800" dirty="0">
              <a:latin typeface="Calibri" panose="020F0502020204030204" pitchFamily="34" charset="0"/>
            </a:endParaRPr>
          </a:p>
          <a:p>
            <a:endParaRPr lang="en-GB" dirty="0"/>
          </a:p>
        </p:txBody>
      </p:sp>
      <p:sp>
        <p:nvSpPr>
          <p:cNvPr id="8" name="Slide Number Placeholder 7">
            <a:extLst>
              <a:ext uri="{FF2B5EF4-FFF2-40B4-BE49-F238E27FC236}">
                <a16:creationId xmlns:a16="http://schemas.microsoft.com/office/drawing/2014/main" id="{B2990641-925C-D0C6-591A-81F59ACA6F56}"/>
              </a:ext>
            </a:extLst>
          </p:cNvPr>
          <p:cNvSpPr>
            <a:spLocks noGrp="1"/>
          </p:cNvSpPr>
          <p:nvPr>
            <p:ph type="sldNum" sz="quarter" idx="12"/>
          </p:nvPr>
        </p:nvSpPr>
        <p:spPr/>
        <p:txBody>
          <a:bodyPr/>
          <a:lstStyle/>
          <a:p>
            <a:fld id="{820380F8-7D3E-4675-A1FD-0F1FFDC88BE2}" type="slidenum">
              <a:rPr lang="en-GB" smtClean="0"/>
              <a:pPr/>
              <a:t>10</a:t>
            </a:fld>
            <a:endParaRPr lang="en-GB" dirty="0"/>
          </a:p>
        </p:txBody>
      </p:sp>
    </p:spTree>
    <p:extLst>
      <p:ext uri="{BB962C8B-B14F-4D97-AF65-F5344CB8AC3E}">
        <p14:creationId xmlns:p14="http://schemas.microsoft.com/office/powerpoint/2010/main" val="366780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4CF0-848B-0E4A-EABC-BFF79F957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54868-6479-D5A5-DF27-FAD400FCEFD5}"/>
              </a:ext>
            </a:extLst>
          </p:cNvPr>
          <p:cNvSpPr>
            <a:spLocks noGrp="1"/>
          </p:cNvSpPr>
          <p:nvPr>
            <p:ph type="title"/>
          </p:nvPr>
        </p:nvSpPr>
        <p:spPr/>
        <p:txBody>
          <a:bodyPr/>
          <a:lstStyle/>
          <a:p>
            <a:r>
              <a:rPr lang="en-GB" dirty="0">
                <a:latin typeface="VerbCond Regular" panose="02000500030000020004" pitchFamily="50" charset="0"/>
              </a:rPr>
              <a:t>8</a:t>
            </a:r>
            <a:r>
              <a:rPr lang="en-GB" sz="2800" b="1" dirty="0">
                <a:latin typeface="VerbCond Regular" panose="02000500030000020004" pitchFamily="50" charset="0"/>
              </a:rPr>
              <a:t>.  Calculating cost of equity… </a:t>
            </a:r>
          </a:p>
        </p:txBody>
      </p:sp>
      <p:sp>
        <p:nvSpPr>
          <p:cNvPr id="3" name="Text Placeholder 2">
            <a:extLst>
              <a:ext uri="{FF2B5EF4-FFF2-40B4-BE49-F238E27FC236}">
                <a16:creationId xmlns:a16="http://schemas.microsoft.com/office/drawing/2014/main" id="{60372A04-6A81-09EA-6F6A-5915D067B9BF}"/>
              </a:ext>
            </a:extLst>
          </p:cNvPr>
          <p:cNvSpPr>
            <a:spLocks noGrp="1"/>
          </p:cNvSpPr>
          <p:nvPr>
            <p:ph type="body" sz="quarter" idx="10"/>
          </p:nvPr>
        </p:nvSpPr>
        <p:spPr/>
        <p:txBody>
          <a:bodyPr/>
          <a:lstStyle/>
          <a:p>
            <a:r>
              <a:rPr lang="en-GB" dirty="0"/>
              <a:t>…using the extended/modified Capital Asset Pricing Model (CAPM) for smaller and non-listed companies</a:t>
            </a:r>
          </a:p>
        </p:txBody>
      </p:sp>
      <p:sp>
        <p:nvSpPr>
          <p:cNvPr id="6" name="Footer Placeholder 5">
            <a:extLst>
              <a:ext uri="{FF2B5EF4-FFF2-40B4-BE49-F238E27FC236}">
                <a16:creationId xmlns:a16="http://schemas.microsoft.com/office/drawing/2014/main" id="{2F322FBE-4F2C-F8B6-8D42-603992D7CADA}"/>
              </a:ext>
            </a:extLst>
          </p:cNvPr>
          <p:cNvSpPr>
            <a:spLocks noGrp="1"/>
          </p:cNvSpPr>
          <p:nvPr>
            <p:ph type="ftr" sz="quarter" idx="13"/>
          </p:nvPr>
        </p:nvSpPr>
        <p:spPr/>
        <p:txBody>
          <a:bodyPr/>
          <a:lstStyle/>
          <a:p>
            <a:endParaRPr lang="en-GB" dirty="0"/>
          </a:p>
        </p:txBody>
      </p:sp>
      <p:sp>
        <p:nvSpPr>
          <p:cNvPr id="7" name="Content Placeholder 6">
            <a:extLst>
              <a:ext uri="{FF2B5EF4-FFF2-40B4-BE49-F238E27FC236}">
                <a16:creationId xmlns:a16="http://schemas.microsoft.com/office/drawing/2014/main" id="{351B7F98-3D7A-AEC7-3630-524128DA2A00}"/>
              </a:ext>
            </a:extLst>
          </p:cNvPr>
          <p:cNvSpPr>
            <a:spLocks noGrp="1"/>
          </p:cNvSpPr>
          <p:nvPr>
            <p:ph sz="quarter" idx="11"/>
          </p:nvPr>
        </p:nvSpPr>
        <p:spPr>
          <a:xfrm>
            <a:off x="839788" y="1340769"/>
            <a:ext cx="10512796" cy="4320480"/>
          </a:xfrm>
        </p:spPr>
        <p:txBody>
          <a:bodyPr/>
          <a:lstStyle/>
          <a:p>
            <a:pPr marL="0" lvl="0" indent="0">
              <a:lnSpc>
                <a:spcPct val="100000"/>
              </a:lnSpc>
              <a:spcBef>
                <a:spcPts val="1200"/>
              </a:spcBef>
              <a:buClr>
                <a:srgbClr val="1B75BC"/>
              </a:buClr>
              <a:buNone/>
            </a:pPr>
            <a:endParaRPr lang="en-GB" sz="1600" b="1" i="1" dirty="0">
              <a:solidFill>
                <a:prstClr val="black"/>
              </a:solidFill>
            </a:endParaRPr>
          </a:p>
          <a:p>
            <a:pPr marL="0" lvl="0" indent="0">
              <a:lnSpc>
                <a:spcPct val="100000"/>
              </a:lnSpc>
              <a:spcBef>
                <a:spcPts val="1200"/>
              </a:spcBef>
              <a:buClr>
                <a:srgbClr val="1B75BC"/>
              </a:buClr>
              <a:buNone/>
            </a:pPr>
            <a:r>
              <a:rPr lang="en-GB" sz="1600" b="1" i="1" dirty="0">
                <a:solidFill>
                  <a:prstClr val="black"/>
                </a:solidFill>
              </a:rPr>
              <a:t>CAPM:</a:t>
            </a:r>
            <a:r>
              <a:rPr lang="en-GB" sz="1600" i="1" dirty="0">
                <a:solidFill>
                  <a:prstClr val="black"/>
                </a:solidFill>
              </a:rPr>
              <a:t>	Ke = Rf + (</a:t>
            </a:r>
            <a:r>
              <a:rPr lang="el-GR" sz="1600" dirty="0">
                <a:solidFill>
                  <a:prstClr val="black"/>
                </a:solidFill>
                <a:latin typeface="Calibri" panose="020F0502020204030204" pitchFamily="34" charset="0"/>
              </a:rPr>
              <a:t>β</a:t>
            </a:r>
            <a:r>
              <a:rPr lang="en-GB" sz="1600" i="1" dirty="0">
                <a:solidFill>
                  <a:prstClr val="black"/>
                </a:solidFill>
                <a:latin typeface="Calibri" panose="020F0502020204030204" pitchFamily="34" charset="0"/>
              </a:rPr>
              <a:t> </a:t>
            </a:r>
            <a:r>
              <a:rPr lang="en-GB" sz="1600" i="1" dirty="0">
                <a:solidFill>
                  <a:prstClr val="black"/>
                </a:solidFill>
              </a:rPr>
              <a:t>* RPm)</a:t>
            </a:r>
          </a:p>
          <a:p>
            <a:pPr marL="0" lvl="0" indent="0">
              <a:lnSpc>
                <a:spcPct val="100000"/>
              </a:lnSpc>
              <a:spcBef>
                <a:spcPts val="0"/>
              </a:spcBef>
              <a:buClr>
                <a:srgbClr val="1B75BC"/>
              </a:buClr>
              <a:buNone/>
            </a:pPr>
            <a:endParaRPr lang="en-GB" sz="1600" i="1" dirty="0">
              <a:solidFill>
                <a:prstClr val="black"/>
              </a:solidFill>
            </a:endParaRPr>
          </a:p>
          <a:p>
            <a:pPr marL="0" indent="0">
              <a:lnSpc>
                <a:spcPct val="100000"/>
              </a:lnSpc>
              <a:spcBef>
                <a:spcPts val="1200"/>
              </a:spcBef>
              <a:buClr>
                <a:srgbClr val="1B75BC"/>
              </a:buClr>
              <a:buNone/>
            </a:pPr>
            <a:endParaRPr lang="en-GB" sz="1600" b="1" i="1" dirty="0">
              <a:solidFill>
                <a:prstClr val="black"/>
              </a:solidFill>
            </a:endParaRPr>
          </a:p>
          <a:p>
            <a:pPr marL="0" indent="0">
              <a:lnSpc>
                <a:spcPct val="100000"/>
              </a:lnSpc>
              <a:spcBef>
                <a:spcPts val="1200"/>
              </a:spcBef>
              <a:buClr>
                <a:srgbClr val="1B75BC"/>
              </a:buClr>
              <a:buNone/>
            </a:pPr>
            <a:r>
              <a:rPr lang="en-GB" sz="1600" b="1" i="1" dirty="0">
                <a:solidFill>
                  <a:prstClr val="black"/>
                </a:solidFill>
              </a:rPr>
              <a:t>Modified CAPM:	Ke = Rf + (</a:t>
            </a:r>
            <a:r>
              <a:rPr lang="el-GR" sz="1600" b="1" dirty="0">
                <a:solidFill>
                  <a:prstClr val="black"/>
                </a:solidFill>
              </a:rPr>
              <a:t>β</a:t>
            </a:r>
            <a:r>
              <a:rPr lang="en-GB" sz="1600" b="1" i="1" dirty="0">
                <a:solidFill>
                  <a:prstClr val="black"/>
                </a:solidFill>
              </a:rPr>
              <a:t> * RPm) </a:t>
            </a:r>
            <a:r>
              <a:rPr lang="en-GB" sz="1600" b="1" i="1" dirty="0">
                <a:solidFill>
                  <a:srgbClr val="FF0000"/>
                </a:solidFill>
              </a:rPr>
              <a:t>+ RPs ± RPa</a:t>
            </a:r>
          </a:p>
          <a:p>
            <a:pPr marL="0" lvl="0" indent="0">
              <a:lnSpc>
                <a:spcPct val="100000"/>
              </a:lnSpc>
              <a:spcBef>
                <a:spcPts val="0"/>
              </a:spcBef>
              <a:buClr>
                <a:srgbClr val="1B75BC"/>
              </a:buClr>
              <a:buNone/>
            </a:pPr>
            <a:endParaRPr lang="en-GB" sz="1600" dirty="0">
              <a:solidFill>
                <a:srgbClr val="C00000"/>
              </a:solidFill>
              <a:latin typeface="Calibri" panose="020F0502020204030204" pitchFamily="34" charset="0"/>
            </a:endParaRPr>
          </a:p>
          <a:p>
            <a:pPr marL="0" indent="0">
              <a:lnSpc>
                <a:spcPct val="100000"/>
              </a:lnSpc>
              <a:spcBef>
                <a:spcPts val="600"/>
              </a:spcBef>
              <a:spcAft>
                <a:spcPts val="600"/>
              </a:spcAft>
              <a:buClr>
                <a:srgbClr val="1B75BC"/>
              </a:buClr>
              <a:buNone/>
            </a:pPr>
            <a:r>
              <a:rPr lang="en-GB" sz="1600" b="1" dirty="0">
                <a:solidFill>
                  <a:prstClr val="black"/>
                </a:solidFill>
                <a:latin typeface="Calibri" panose="020F0502020204030204" pitchFamily="34" charset="0"/>
              </a:rPr>
              <a:t>Where:</a:t>
            </a:r>
          </a:p>
          <a:p>
            <a:pPr marL="0" indent="0">
              <a:lnSpc>
                <a:spcPct val="100000"/>
              </a:lnSpc>
              <a:spcBef>
                <a:spcPts val="600"/>
              </a:spcBef>
              <a:spcAft>
                <a:spcPts val="600"/>
              </a:spcAft>
              <a:buClr>
                <a:srgbClr val="1B75BC"/>
              </a:buClr>
              <a:buNone/>
            </a:pPr>
            <a:r>
              <a:rPr lang="en-GB" sz="1600" dirty="0">
                <a:solidFill>
                  <a:prstClr val="black"/>
                </a:solidFill>
                <a:latin typeface="Calibri" panose="020F0502020204030204" pitchFamily="34" charset="0"/>
              </a:rPr>
              <a:t>Ke = Cost of equity</a:t>
            </a:r>
          </a:p>
          <a:p>
            <a:pPr marL="0" indent="0">
              <a:lnSpc>
                <a:spcPct val="100000"/>
              </a:lnSpc>
              <a:spcBef>
                <a:spcPts val="600"/>
              </a:spcBef>
              <a:spcAft>
                <a:spcPts val="600"/>
              </a:spcAft>
              <a:buClr>
                <a:srgbClr val="1B75BC"/>
              </a:buClr>
              <a:buNone/>
            </a:pPr>
            <a:r>
              <a:rPr lang="en-GB" sz="1600" dirty="0">
                <a:solidFill>
                  <a:prstClr val="black"/>
                </a:solidFill>
                <a:latin typeface="Calibri" panose="020F0502020204030204" pitchFamily="34" charset="0"/>
              </a:rPr>
              <a:t>Rf = Risk free rate</a:t>
            </a:r>
          </a:p>
          <a:p>
            <a:pPr marL="0" lvl="0" indent="0">
              <a:lnSpc>
                <a:spcPct val="100000"/>
              </a:lnSpc>
              <a:spcBef>
                <a:spcPts val="600"/>
              </a:spcBef>
              <a:spcAft>
                <a:spcPts val="600"/>
              </a:spcAft>
              <a:buClr>
                <a:srgbClr val="1B75BC"/>
              </a:buClr>
              <a:buNone/>
            </a:pPr>
            <a:r>
              <a:rPr lang="el-GR" sz="1600" dirty="0">
                <a:solidFill>
                  <a:prstClr val="black"/>
                </a:solidFill>
                <a:latin typeface="Calibri" panose="020F0502020204030204" pitchFamily="34" charset="0"/>
              </a:rPr>
              <a:t>β</a:t>
            </a:r>
            <a:r>
              <a:rPr lang="en-GB" sz="1600" dirty="0">
                <a:solidFill>
                  <a:prstClr val="black"/>
                </a:solidFill>
                <a:latin typeface="Calibri" panose="020F0502020204030204" pitchFamily="34" charset="0"/>
              </a:rPr>
              <a:t>  =  Equity (geared or levered) beta</a:t>
            </a:r>
          </a:p>
          <a:p>
            <a:pPr marL="0" lvl="0" indent="0">
              <a:lnSpc>
                <a:spcPct val="100000"/>
              </a:lnSpc>
              <a:spcBef>
                <a:spcPts val="600"/>
              </a:spcBef>
              <a:spcAft>
                <a:spcPts val="600"/>
              </a:spcAft>
              <a:buClr>
                <a:srgbClr val="1B75BC"/>
              </a:buClr>
              <a:buNone/>
            </a:pPr>
            <a:r>
              <a:rPr lang="en-GB" sz="1600" dirty="0">
                <a:solidFill>
                  <a:prstClr val="black"/>
                </a:solidFill>
                <a:latin typeface="Calibri" panose="020F0502020204030204" pitchFamily="34" charset="0"/>
              </a:rPr>
              <a:t>RPm = Equity risk premium (“ERP”)</a:t>
            </a:r>
          </a:p>
          <a:p>
            <a:pPr marL="0" lvl="0" indent="0">
              <a:lnSpc>
                <a:spcPct val="100000"/>
              </a:lnSpc>
              <a:spcBef>
                <a:spcPts val="600"/>
              </a:spcBef>
              <a:spcAft>
                <a:spcPts val="600"/>
              </a:spcAft>
              <a:buClr>
                <a:srgbClr val="1B75BC"/>
              </a:buClr>
              <a:buNone/>
            </a:pPr>
            <a:r>
              <a:rPr lang="en-GB" sz="1600" dirty="0">
                <a:solidFill>
                  <a:srgbClr val="FF0000"/>
                </a:solidFill>
                <a:latin typeface="Calibri" panose="020F0502020204030204" pitchFamily="34" charset="0"/>
              </a:rPr>
              <a:t>RPs = Size premium</a:t>
            </a:r>
          </a:p>
          <a:p>
            <a:pPr marL="0" lvl="0" indent="0">
              <a:lnSpc>
                <a:spcPct val="100000"/>
              </a:lnSpc>
              <a:spcBef>
                <a:spcPts val="600"/>
              </a:spcBef>
              <a:spcAft>
                <a:spcPts val="600"/>
              </a:spcAft>
              <a:buClr>
                <a:srgbClr val="1B75BC"/>
              </a:buClr>
              <a:buNone/>
            </a:pPr>
            <a:r>
              <a:rPr lang="en-GB" sz="1600" dirty="0">
                <a:solidFill>
                  <a:srgbClr val="FF0000"/>
                </a:solidFill>
                <a:latin typeface="Calibri" panose="020F0502020204030204" pitchFamily="34" charset="0"/>
              </a:rPr>
              <a:t>RPa = Additional company specific risk premium – also known as Alpha</a:t>
            </a:r>
            <a:endParaRPr lang="en-GB" sz="1600" dirty="0">
              <a:highlight>
                <a:srgbClr val="FFFF00"/>
              </a:highlight>
            </a:endParaRPr>
          </a:p>
        </p:txBody>
      </p:sp>
      <p:sp>
        <p:nvSpPr>
          <p:cNvPr id="4" name="Arrow: Down 3">
            <a:extLst>
              <a:ext uri="{FF2B5EF4-FFF2-40B4-BE49-F238E27FC236}">
                <a16:creationId xmlns:a16="http://schemas.microsoft.com/office/drawing/2014/main" id="{65DF0D00-BD4C-57FE-940E-0A9369B0758B}"/>
              </a:ext>
            </a:extLst>
          </p:cNvPr>
          <p:cNvSpPr/>
          <p:nvPr/>
        </p:nvSpPr>
        <p:spPr>
          <a:xfrm>
            <a:off x="2351584" y="2060848"/>
            <a:ext cx="288032" cy="72008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9" name="Slide Number Placeholder 8">
            <a:extLst>
              <a:ext uri="{FF2B5EF4-FFF2-40B4-BE49-F238E27FC236}">
                <a16:creationId xmlns:a16="http://schemas.microsoft.com/office/drawing/2014/main" id="{D0A76CF2-751E-3AB0-04A9-C5E9DFC798C8}"/>
              </a:ext>
            </a:extLst>
          </p:cNvPr>
          <p:cNvSpPr>
            <a:spLocks noGrp="1"/>
          </p:cNvSpPr>
          <p:nvPr>
            <p:ph type="sldNum" sz="quarter" idx="12"/>
          </p:nvPr>
        </p:nvSpPr>
        <p:spPr/>
        <p:txBody>
          <a:bodyPr/>
          <a:lstStyle/>
          <a:p>
            <a:fld id="{820380F8-7D3E-4675-A1FD-0F1FFDC88BE2}" type="slidenum">
              <a:rPr lang="en-GB" smtClean="0"/>
              <a:pPr/>
              <a:t>11</a:t>
            </a:fld>
            <a:endParaRPr lang="en-GB" dirty="0"/>
          </a:p>
        </p:txBody>
      </p:sp>
    </p:spTree>
    <p:extLst>
      <p:ext uri="{BB962C8B-B14F-4D97-AF65-F5344CB8AC3E}">
        <p14:creationId xmlns:p14="http://schemas.microsoft.com/office/powerpoint/2010/main" val="167044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99AB-690F-1330-51F0-876D919FD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35314-8E67-7AC4-CF4D-723EED62C97E}"/>
              </a:ext>
            </a:extLst>
          </p:cNvPr>
          <p:cNvSpPr>
            <a:spLocks noGrp="1"/>
          </p:cNvSpPr>
          <p:nvPr>
            <p:ph type="title"/>
          </p:nvPr>
        </p:nvSpPr>
        <p:spPr/>
        <p:txBody>
          <a:bodyPr/>
          <a:lstStyle/>
          <a:p>
            <a:r>
              <a:rPr lang="en-GB" dirty="0"/>
              <a:t>9.  What about debt and gearing?</a:t>
            </a:r>
          </a:p>
        </p:txBody>
      </p:sp>
      <p:sp>
        <p:nvSpPr>
          <p:cNvPr id="3" name="Text Placeholder 2">
            <a:extLst>
              <a:ext uri="{FF2B5EF4-FFF2-40B4-BE49-F238E27FC236}">
                <a16:creationId xmlns:a16="http://schemas.microsoft.com/office/drawing/2014/main" id="{02A77BDB-4D31-5EC9-63F7-4C7C1EBC8D21}"/>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47FFE83B-FB9C-87FB-C12C-2920295E2FA5}"/>
              </a:ext>
            </a:extLst>
          </p:cNvPr>
          <p:cNvSpPr>
            <a:spLocks noGrp="1"/>
          </p:cNvSpPr>
          <p:nvPr>
            <p:ph sz="quarter" idx="11"/>
          </p:nvPr>
        </p:nvSpPr>
        <p:spPr/>
        <p:txBody>
          <a:bodyPr/>
          <a:lstStyle/>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In calculating WACC, target’s current level of debt and/or gearing ratio is not </a:t>
            </a:r>
            <a:r>
              <a:rPr lang="en-GB" sz="2800" i="1" dirty="0">
                <a:solidFill>
                  <a:prstClr val="black"/>
                </a:solidFill>
                <a:latin typeface="Calibri" panose="020F0502020204030204" pitchFamily="34" charset="0"/>
                <a:ea typeface="Calibri" panose="020F0502020204030204" pitchFamily="34" charset="0"/>
                <a:cs typeface="Calibri" panose="020F0502020204030204" pitchFamily="34" charset="0"/>
              </a:rPr>
              <a:t>necessarily</a:t>
            </a: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 relevant if not optimised or not geared in line with the market</a:t>
            </a:r>
          </a:p>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Might consider instead:</a:t>
            </a:r>
          </a:p>
          <a:p>
            <a:pPr lvl="1">
              <a:lnSpc>
                <a:spcPct val="110000"/>
              </a:lnSpc>
              <a:spcBef>
                <a:spcPts val="1200"/>
              </a:spcBef>
              <a:buClr>
                <a:srgbClr val="1B75BC"/>
              </a:buClr>
            </a:pPr>
            <a:r>
              <a:rPr lang="en-GB" sz="2400" dirty="0">
                <a:solidFill>
                  <a:prstClr val="black"/>
                </a:solidFill>
                <a:latin typeface="Calibri" panose="020F0502020204030204" pitchFamily="34" charset="0"/>
                <a:ea typeface="Calibri" panose="020F0502020204030204" pitchFamily="34" charset="0"/>
                <a:cs typeface="Calibri" panose="020F0502020204030204" pitchFamily="34" charset="0"/>
              </a:rPr>
              <a:t>Market gearing structure based on comparative listed companies</a:t>
            </a:r>
          </a:p>
          <a:p>
            <a:pPr lvl="1">
              <a:lnSpc>
                <a:spcPct val="110000"/>
              </a:lnSpc>
              <a:spcBef>
                <a:spcPts val="1200"/>
              </a:spcBef>
              <a:buClr>
                <a:srgbClr val="1B75BC"/>
              </a:buClr>
            </a:pPr>
            <a:r>
              <a:rPr lang="en-GB" sz="2400" dirty="0">
                <a:solidFill>
                  <a:prstClr val="black"/>
                </a:solidFill>
                <a:latin typeface="Calibri" panose="020F0502020204030204" pitchFamily="34" charset="0"/>
                <a:ea typeface="Calibri" panose="020F0502020204030204" pitchFamily="34" charset="0"/>
                <a:cs typeface="Calibri" panose="020F0502020204030204" pitchFamily="34" charset="0"/>
              </a:rPr>
              <a:t>Target’s debt capacity – subject to debt limit after which risk (and cost of debt) rises</a:t>
            </a:r>
          </a:p>
          <a:p>
            <a:pPr lvl="1">
              <a:lnSpc>
                <a:spcPct val="110000"/>
              </a:lnSpc>
              <a:spcBef>
                <a:spcPts val="1200"/>
              </a:spcBef>
              <a:buClr>
                <a:srgbClr val="1B75BC"/>
              </a:buClr>
            </a:pPr>
            <a:r>
              <a:rPr lang="en-GB" sz="2400" dirty="0">
                <a:solidFill>
                  <a:prstClr val="black"/>
                </a:solidFill>
                <a:latin typeface="Calibri" panose="020F0502020204030204" pitchFamily="34" charset="0"/>
                <a:ea typeface="Calibri" panose="020F0502020204030204" pitchFamily="34" charset="0"/>
                <a:cs typeface="Calibri" panose="020F0502020204030204" pitchFamily="34" charset="0"/>
              </a:rPr>
              <a:t>Optimal capital structure – minimise WACC while maximising market value (Modigliani and Miller)</a:t>
            </a:r>
          </a:p>
          <a:p>
            <a:pPr marL="457200" lvl="1" indent="0">
              <a:lnSpc>
                <a:spcPct val="110000"/>
              </a:lnSpc>
              <a:spcBef>
                <a:spcPts val="1200"/>
              </a:spcBef>
              <a:buClr>
                <a:srgbClr val="1B75BC"/>
              </a:buClr>
              <a:buNone/>
            </a:pPr>
            <a:endParaRPr lang="en-GB" sz="2800" dirty="0">
              <a:solidFill>
                <a:prstClr val="black"/>
              </a:solidFill>
              <a:highlight>
                <a:srgbClr val="FFFF00"/>
              </a:highlight>
              <a:latin typeface="VerbCond Regular" panose="02000500030000020004" pitchFamily="50" charset="0"/>
            </a:endParaRPr>
          </a:p>
          <a:p>
            <a:pPr marL="904875" lvl="1" indent="-447675">
              <a:lnSpc>
                <a:spcPct val="110000"/>
              </a:lnSpc>
              <a:spcBef>
                <a:spcPts val="1200"/>
              </a:spcBef>
              <a:buClr>
                <a:srgbClr val="1B75BC"/>
              </a:buClr>
              <a:buFont typeface="Wingdings" panose="05000000000000000000" pitchFamily="2" charset="2"/>
              <a:buChar char="n"/>
            </a:pPr>
            <a:endParaRPr lang="en-GB" sz="1800" b="1" dirty="0">
              <a:solidFill>
                <a:prstClr val="black"/>
              </a:solidFill>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BA7815E0-7000-0E4E-9522-7DBCAFFA7760}"/>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C4F0E174-6AF2-D25E-C1A5-C530884C05B1}"/>
              </a:ext>
            </a:extLst>
          </p:cNvPr>
          <p:cNvSpPr>
            <a:spLocks noGrp="1"/>
          </p:cNvSpPr>
          <p:nvPr>
            <p:ph type="sldNum" sz="quarter" idx="12"/>
          </p:nvPr>
        </p:nvSpPr>
        <p:spPr/>
        <p:txBody>
          <a:bodyPr/>
          <a:lstStyle/>
          <a:p>
            <a:fld id="{820380F8-7D3E-4675-A1FD-0F1FFDC88BE2}" type="slidenum">
              <a:rPr lang="en-GB" smtClean="0"/>
              <a:pPr/>
              <a:t>12</a:t>
            </a:fld>
            <a:endParaRPr lang="en-GB" dirty="0"/>
          </a:p>
        </p:txBody>
      </p:sp>
    </p:spTree>
    <p:extLst>
      <p:ext uri="{BB962C8B-B14F-4D97-AF65-F5344CB8AC3E}">
        <p14:creationId xmlns:p14="http://schemas.microsoft.com/office/powerpoint/2010/main" val="336992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828D-23AD-A8DB-1D1C-6EFF00913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5EED1-57C2-14C5-C11C-736BF9F7D464}"/>
              </a:ext>
            </a:extLst>
          </p:cNvPr>
          <p:cNvSpPr>
            <a:spLocks noGrp="1"/>
          </p:cNvSpPr>
          <p:nvPr>
            <p:ph type="title"/>
          </p:nvPr>
        </p:nvSpPr>
        <p:spPr/>
        <p:txBody>
          <a:bodyPr/>
          <a:lstStyle/>
          <a:p>
            <a:r>
              <a:rPr lang="en-GB" dirty="0"/>
              <a:t>10.  The Gordon Growth Model</a:t>
            </a:r>
          </a:p>
        </p:txBody>
      </p:sp>
      <p:sp>
        <p:nvSpPr>
          <p:cNvPr id="3" name="Text Placeholder 2">
            <a:extLst>
              <a:ext uri="{FF2B5EF4-FFF2-40B4-BE49-F238E27FC236}">
                <a16:creationId xmlns:a16="http://schemas.microsoft.com/office/drawing/2014/main" id="{C51D2FBC-35A2-7791-70D7-E1C4CC04A81D}"/>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421D80D5-7BEF-8843-546A-F17A30FEEC4E}"/>
              </a:ext>
            </a:extLst>
          </p:cNvPr>
          <p:cNvSpPr>
            <a:spLocks noGrp="1"/>
          </p:cNvSpPr>
          <p:nvPr>
            <p:ph sz="quarter" idx="11"/>
          </p:nvPr>
        </p:nvSpPr>
        <p:spPr/>
        <p:txBody>
          <a:bodyPr/>
          <a:lstStyle/>
          <a:p>
            <a:pPr marL="447675" indent="-447675">
              <a:lnSpc>
                <a:spcPct val="110000"/>
              </a:lnSpc>
              <a:spcBef>
                <a:spcPts val="1200"/>
              </a:spcBef>
              <a:buClr>
                <a:srgbClr val="1B75BC"/>
              </a:buClr>
              <a:buFont typeface="Wingdings" panose="05000000000000000000" pitchFamily="2" charset="2"/>
              <a:buChar char="n"/>
            </a:pPr>
            <a:endParaRPr lang="en-GB" sz="2000" dirty="0">
              <a:solidFill>
                <a:prstClr val="black"/>
              </a:solidFill>
              <a:latin typeface="VerbCond Regular" panose="02000500030000020004" pitchFamily="50" charset="0"/>
            </a:endParaRPr>
          </a:p>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Does growth (g) need to be factored into the terminal value?</a:t>
            </a:r>
          </a:p>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If not, the discount factor (r) for the terminal value is </a:t>
            </a:r>
            <a:r>
              <a:rPr lang="en-GB" sz="2800" b="1" dirty="0">
                <a:solidFill>
                  <a:prstClr val="black"/>
                </a:solidFill>
                <a:latin typeface="Calibri" panose="020F0502020204030204" pitchFamily="34" charset="0"/>
                <a:ea typeface="Calibri" panose="020F0502020204030204" pitchFamily="34" charset="0"/>
                <a:cs typeface="Calibri" panose="020F0502020204030204" pitchFamily="34" charset="0"/>
              </a:rPr>
              <a:t>1/r</a:t>
            </a:r>
          </a:p>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If it does, the discount factor for the terminal value is adjusted to:</a:t>
            </a:r>
          </a:p>
          <a:p>
            <a:pPr marL="457200" lvl="1" indent="0">
              <a:lnSpc>
                <a:spcPct val="110000"/>
              </a:lnSpc>
              <a:spcBef>
                <a:spcPts val="1200"/>
              </a:spcBef>
              <a:buClr>
                <a:srgbClr val="1B75BC"/>
              </a:buClr>
              <a:buNone/>
            </a:pPr>
            <a:r>
              <a:rPr lang="en-GB" sz="2800" b="1" dirty="0">
                <a:solidFill>
                  <a:prstClr val="black"/>
                </a:solidFill>
                <a:latin typeface="Calibri" panose="020F0502020204030204" pitchFamily="34" charset="0"/>
                <a:ea typeface="Calibri" panose="020F0502020204030204" pitchFamily="34" charset="0"/>
                <a:cs typeface="Calibri" panose="020F0502020204030204" pitchFamily="34" charset="0"/>
              </a:rPr>
              <a:t>1/(r - g)</a:t>
            </a:r>
          </a:p>
          <a:p>
            <a:pPr marL="457200" lvl="1" indent="0">
              <a:lnSpc>
                <a:spcPct val="110000"/>
              </a:lnSpc>
              <a:spcBef>
                <a:spcPts val="0"/>
              </a:spcBef>
              <a:buClr>
                <a:srgbClr val="1B75BC"/>
              </a:buClr>
              <a:buNone/>
            </a:pPr>
            <a:endPar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10000"/>
              </a:lnSpc>
              <a:spcBef>
                <a:spcPts val="0"/>
              </a:spcBef>
              <a:buClr>
                <a:srgbClr val="1B75BC"/>
              </a:buClr>
              <a:buNone/>
            </a:pP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rPr>
              <a:t>Where: </a:t>
            </a:r>
          </a:p>
          <a:p>
            <a:pPr marL="457200" lvl="1" indent="0">
              <a:lnSpc>
                <a:spcPct val="110000"/>
              </a:lnSpc>
              <a:spcBef>
                <a:spcPts val="0"/>
              </a:spcBef>
              <a:buClr>
                <a:srgbClr val="1B75BC"/>
              </a:buClr>
              <a:buNone/>
            </a:pP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rPr>
              <a:t>	r = discount rate</a:t>
            </a:r>
          </a:p>
          <a:p>
            <a:pPr marL="457200" lvl="1" indent="0">
              <a:lnSpc>
                <a:spcPct val="110000"/>
              </a:lnSpc>
              <a:spcBef>
                <a:spcPts val="0"/>
              </a:spcBef>
              <a:buClr>
                <a:srgbClr val="1B75BC"/>
              </a:buClr>
              <a:buNone/>
            </a:pP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rPr>
              <a:t>	g = terminal growth rate</a:t>
            </a:r>
          </a:p>
          <a:p>
            <a:pPr lvl="1">
              <a:lnSpc>
                <a:spcPct val="110000"/>
              </a:lnSpc>
              <a:spcBef>
                <a:spcPts val="1200"/>
              </a:spcBef>
              <a:buClr>
                <a:srgbClr val="1B75BC"/>
              </a:buClr>
            </a:pPr>
            <a:endParaRPr lang="en-GB" sz="2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10000"/>
              </a:lnSpc>
              <a:spcBef>
                <a:spcPts val="1200"/>
              </a:spcBef>
              <a:buClr>
                <a:srgbClr val="1B75BC"/>
              </a:buClr>
              <a:buNone/>
            </a:pPr>
            <a:endParaRPr lang="en-GB" sz="1800" dirty="0">
              <a:solidFill>
                <a:prstClr val="black"/>
              </a:solidFill>
              <a:highlight>
                <a:srgbClr val="FFFF00"/>
              </a:highlight>
              <a:latin typeface="VerbCond Regular" panose="02000500030000020004" pitchFamily="50" charset="0"/>
            </a:endParaRPr>
          </a:p>
          <a:p>
            <a:pPr marL="904875" lvl="1" indent="-447675">
              <a:lnSpc>
                <a:spcPct val="110000"/>
              </a:lnSpc>
              <a:spcBef>
                <a:spcPts val="1200"/>
              </a:spcBef>
              <a:buClr>
                <a:srgbClr val="1B75BC"/>
              </a:buClr>
              <a:buFont typeface="Wingdings" panose="05000000000000000000" pitchFamily="2" charset="2"/>
              <a:buChar char="n"/>
            </a:pPr>
            <a:endParaRPr lang="en-GB" sz="1800" b="1" dirty="0">
              <a:solidFill>
                <a:prstClr val="black"/>
              </a:solidFill>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03215CD8-768C-411A-FCCA-E9DC6BF314C1}"/>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4984F36F-E82C-3961-562D-2249367A3D0B}"/>
              </a:ext>
            </a:extLst>
          </p:cNvPr>
          <p:cNvSpPr>
            <a:spLocks noGrp="1"/>
          </p:cNvSpPr>
          <p:nvPr>
            <p:ph type="sldNum" sz="quarter" idx="12"/>
          </p:nvPr>
        </p:nvSpPr>
        <p:spPr/>
        <p:txBody>
          <a:bodyPr/>
          <a:lstStyle/>
          <a:p>
            <a:fld id="{820380F8-7D3E-4675-A1FD-0F1FFDC88BE2}" type="slidenum">
              <a:rPr lang="en-GB" smtClean="0"/>
              <a:pPr/>
              <a:t>13</a:t>
            </a:fld>
            <a:endParaRPr lang="en-GB" dirty="0"/>
          </a:p>
        </p:txBody>
      </p:sp>
    </p:spTree>
    <p:extLst>
      <p:ext uri="{BB962C8B-B14F-4D97-AF65-F5344CB8AC3E}">
        <p14:creationId xmlns:p14="http://schemas.microsoft.com/office/powerpoint/2010/main" val="37661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91DC-8C5B-2620-9CCB-3D8C3121A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A6351-9BD0-0590-8FBE-35670F58CE24}"/>
              </a:ext>
            </a:extLst>
          </p:cNvPr>
          <p:cNvSpPr>
            <a:spLocks noGrp="1"/>
          </p:cNvSpPr>
          <p:nvPr>
            <p:ph type="title"/>
          </p:nvPr>
        </p:nvSpPr>
        <p:spPr/>
        <p:txBody>
          <a:bodyPr/>
          <a:lstStyle/>
          <a:p>
            <a:r>
              <a:rPr lang="en-GB" dirty="0"/>
              <a:t>10.  The Gordon Growth Model</a:t>
            </a:r>
          </a:p>
        </p:txBody>
      </p:sp>
      <p:sp>
        <p:nvSpPr>
          <p:cNvPr id="3" name="Text Placeholder 2">
            <a:extLst>
              <a:ext uri="{FF2B5EF4-FFF2-40B4-BE49-F238E27FC236}">
                <a16:creationId xmlns:a16="http://schemas.microsoft.com/office/drawing/2014/main" id="{10AEFDB4-D8F6-35F6-5ABD-66B557C15217}"/>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ACC7EB65-6246-B8B0-9A7C-6C77AC617D40}"/>
              </a:ext>
            </a:extLst>
          </p:cNvPr>
          <p:cNvSpPr>
            <a:spLocks noGrp="1"/>
          </p:cNvSpPr>
          <p:nvPr>
            <p:ph sz="quarter" idx="11"/>
          </p:nvPr>
        </p:nvSpPr>
        <p:spPr/>
        <p:txBody>
          <a:bodyPr/>
          <a:lstStyle/>
          <a:p>
            <a:pPr marL="447675" indent="-447675">
              <a:lnSpc>
                <a:spcPct val="110000"/>
              </a:lnSpc>
              <a:spcBef>
                <a:spcPts val="1200"/>
              </a:spcBef>
              <a:buClr>
                <a:srgbClr val="1B75BC"/>
              </a:buClr>
              <a:buFont typeface="Wingdings" panose="05000000000000000000" pitchFamily="2" charset="2"/>
              <a:buChar char="n"/>
            </a:pPr>
            <a:endParaRPr lang="en-GB" sz="2000" dirty="0">
              <a:solidFill>
                <a:prstClr val="black"/>
              </a:solidFill>
              <a:latin typeface="VerbCond Regular" panose="02000500030000020004" pitchFamily="50" charset="0"/>
            </a:endParaRPr>
          </a:p>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Been around since 1956</a:t>
            </a:r>
          </a:p>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rPr>
              <a:t>All down to Professor Myron Jules Gordon, an American economist, along with his colleague Eli Shapiro, when they were at the Massachusetts Institute of Technology</a:t>
            </a:r>
          </a:p>
          <a:p>
            <a:pPr>
              <a:lnSpc>
                <a:spcPct val="110000"/>
              </a:lnSpc>
              <a:spcBef>
                <a:spcPts val="1200"/>
              </a:spcBef>
              <a:buClr>
                <a:srgbClr val="1B75BC"/>
              </a:buClr>
            </a:pPr>
            <a:endPar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nSpc>
                <a:spcPct val="110000"/>
              </a:lnSpc>
              <a:spcBef>
                <a:spcPts val="1200"/>
              </a:spcBef>
              <a:buClr>
                <a:srgbClr val="1B75BC"/>
              </a:buClr>
            </a:pPr>
            <a:endParaRPr lang="en-GB"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10000"/>
              </a:lnSpc>
              <a:spcBef>
                <a:spcPts val="1200"/>
              </a:spcBef>
              <a:buClr>
                <a:srgbClr val="1B75BC"/>
              </a:buClr>
              <a:buNone/>
            </a:pPr>
            <a:endParaRPr lang="en-GB" sz="1800" dirty="0">
              <a:solidFill>
                <a:prstClr val="black"/>
              </a:solidFill>
              <a:highlight>
                <a:srgbClr val="FFFF00"/>
              </a:highlight>
              <a:latin typeface="VerbCond Regular" panose="02000500030000020004" pitchFamily="50" charset="0"/>
            </a:endParaRPr>
          </a:p>
          <a:p>
            <a:pPr marL="904875" lvl="1" indent="-447675">
              <a:lnSpc>
                <a:spcPct val="110000"/>
              </a:lnSpc>
              <a:spcBef>
                <a:spcPts val="1200"/>
              </a:spcBef>
              <a:buClr>
                <a:srgbClr val="1B75BC"/>
              </a:buClr>
              <a:buFont typeface="Wingdings" panose="05000000000000000000" pitchFamily="2" charset="2"/>
              <a:buChar char="n"/>
            </a:pPr>
            <a:endParaRPr lang="en-GB" sz="1800" b="1" dirty="0">
              <a:solidFill>
                <a:prstClr val="black"/>
              </a:solidFill>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C688C64C-5460-3157-D285-1382759D88A9}"/>
              </a:ext>
            </a:extLst>
          </p:cNvPr>
          <p:cNvSpPr>
            <a:spLocks noGrp="1"/>
          </p:cNvSpPr>
          <p:nvPr>
            <p:ph type="ftr" sz="quarter" idx="13"/>
          </p:nvPr>
        </p:nvSpPr>
        <p:spPr/>
        <p:txBody>
          <a:bodyPr/>
          <a:lstStyle/>
          <a:p>
            <a:endParaRPr lang="en-GB" dirty="0"/>
          </a:p>
        </p:txBody>
      </p:sp>
      <p:pic>
        <p:nvPicPr>
          <p:cNvPr id="5" name="Picture 4">
            <a:extLst>
              <a:ext uri="{FF2B5EF4-FFF2-40B4-BE49-F238E27FC236}">
                <a16:creationId xmlns:a16="http://schemas.microsoft.com/office/drawing/2014/main" id="{75214E8F-6744-4326-9A1A-DC9E452ECB07}"/>
              </a:ext>
            </a:extLst>
          </p:cNvPr>
          <p:cNvPicPr>
            <a:picLocks noChangeAspect="1"/>
          </p:cNvPicPr>
          <p:nvPr/>
        </p:nvPicPr>
        <p:blipFill>
          <a:blip r:embed="rId3"/>
          <a:stretch>
            <a:fillRect/>
          </a:stretch>
        </p:blipFill>
        <p:spPr>
          <a:xfrm>
            <a:off x="9768408" y="3212976"/>
            <a:ext cx="1776390" cy="2317031"/>
          </a:xfrm>
          <a:prstGeom prst="rect">
            <a:avLst/>
          </a:prstGeom>
        </p:spPr>
      </p:pic>
      <p:sp>
        <p:nvSpPr>
          <p:cNvPr id="9" name="Slide Number Placeholder 8">
            <a:extLst>
              <a:ext uri="{FF2B5EF4-FFF2-40B4-BE49-F238E27FC236}">
                <a16:creationId xmlns:a16="http://schemas.microsoft.com/office/drawing/2014/main" id="{05639554-8D7C-3ECF-42AC-15E2F09AB2F0}"/>
              </a:ext>
            </a:extLst>
          </p:cNvPr>
          <p:cNvSpPr>
            <a:spLocks noGrp="1"/>
          </p:cNvSpPr>
          <p:nvPr>
            <p:ph type="sldNum" sz="quarter" idx="12"/>
          </p:nvPr>
        </p:nvSpPr>
        <p:spPr/>
        <p:txBody>
          <a:bodyPr/>
          <a:lstStyle/>
          <a:p>
            <a:fld id="{820380F8-7D3E-4675-A1FD-0F1FFDC88BE2}" type="slidenum">
              <a:rPr lang="en-GB" smtClean="0"/>
              <a:pPr/>
              <a:t>14</a:t>
            </a:fld>
            <a:endParaRPr lang="en-GB" dirty="0"/>
          </a:p>
        </p:txBody>
      </p:sp>
    </p:spTree>
    <p:extLst>
      <p:ext uri="{BB962C8B-B14F-4D97-AF65-F5344CB8AC3E}">
        <p14:creationId xmlns:p14="http://schemas.microsoft.com/office/powerpoint/2010/main" val="266939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699A8-A4D7-B1B0-ED94-D35CD5649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C5DD9-D427-D998-260A-5C17DDE4DCEC}"/>
              </a:ext>
            </a:extLst>
          </p:cNvPr>
          <p:cNvSpPr>
            <a:spLocks noGrp="1"/>
          </p:cNvSpPr>
          <p:nvPr>
            <p:ph type="title"/>
          </p:nvPr>
        </p:nvSpPr>
        <p:spPr/>
        <p:txBody>
          <a:bodyPr/>
          <a:lstStyle/>
          <a:p>
            <a:r>
              <a:rPr lang="en-GB" dirty="0"/>
              <a:t>11.  DCF example – no terminal growth</a:t>
            </a:r>
          </a:p>
        </p:txBody>
      </p:sp>
      <p:sp>
        <p:nvSpPr>
          <p:cNvPr id="3" name="Text Placeholder 2">
            <a:extLst>
              <a:ext uri="{FF2B5EF4-FFF2-40B4-BE49-F238E27FC236}">
                <a16:creationId xmlns:a16="http://schemas.microsoft.com/office/drawing/2014/main" id="{14C8BE02-63BB-F203-A725-AED4ED674C28}"/>
              </a:ext>
            </a:extLst>
          </p:cNvPr>
          <p:cNvSpPr>
            <a:spLocks noGrp="1"/>
          </p:cNvSpPr>
          <p:nvPr>
            <p:ph type="body" sz="quarter" idx="10"/>
          </p:nvPr>
        </p:nvSpPr>
        <p:spPr>
          <a:xfrm>
            <a:off x="839788" y="1126078"/>
            <a:ext cx="10512424" cy="76331"/>
          </a:xfrm>
        </p:spPr>
        <p:txBody>
          <a:bodyPr/>
          <a:lstStyle/>
          <a:p>
            <a:endParaRPr lang="en-GB" dirty="0"/>
          </a:p>
        </p:txBody>
      </p:sp>
      <p:sp>
        <p:nvSpPr>
          <p:cNvPr id="6" name="Footer Placeholder 5">
            <a:extLst>
              <a:ext uri="{FF2B5EF4-FFF2-40B4-BE49-F238E27FC236}">
                <a16:creationId xmlns:a16="http://schemas.microsoft.com/office/drawing/2014/main" id="{A10D6104-6C57-D38C-53AF-6A70AB74FF5A}"/>
              </a:ext>
            </a:extLst>
          </p:cNvPr>
          <p:cNvSpPr>
            <a:spLocks noGrp="1"/>
          </p:cNvSpPr>
          <p:nvPr>
            <p:ph type="ftr" sz="quarter" idx="13"/>
          </p:nvPr>
        </p:nvSpPr>
        <p:spPr/>
        <p:txBody>
          <a:bodyPr/>
          <a:lstStyle/>
          <a:p>
            <a:endParaRPr lang="en-GB" dirty="0"/>
          </a:p>
        </p:txBody>
      </p:sp>
      <p:pic>
        <p:nvPicPr>
          <p:cNvPr id="13" name="Picture 12">
            <a:extLst>
              <a:ext uri="{FF2B5EF4-FFF2-40B4-BE49-F238E27FC236}">
                <a16:creationId xmlns:a16="http://schemas.microsoft.com/office/drawing/2014/main" id="{6153A0A2-F690-36C5-DDF5-52ABCA6B91B7}"/>
              </a:ext>
            </a:extLst>
          </p:cNvPr>
          <p:cNvPicPr>
            <a:picLocks noChangeAspect="1"/>
          </p:cNvPicPr>
          <p:nvPr>
            <p:custDataLst>
              <p:tags r:id="rId1"/>
            </p:custDataLst>
          </p:nvPr>
        </p:nvPicPr>
        <p:blipFill>
          <a:blip r:embed="rId4"/>
          <a:stretch>
            <a:fillRect/>
          </a:stretch>
        </p:blipFill>
        <p:spPr>
          <a:xfrm>
            <a:off x="983428" y="1330837"/>
            <a:ext cx="8352931" cy="4450666"/>
          </a:xfrm>
          <a:prstGeom prst="rect">
            <a:avLst/>
          </a:prstGeom>
        </p:spPr>
      </p:pic>
      <p:sp>
        <p:nvSpPr>
          <p:cNvPr id="7" name="Slide Number Placeholder 6">
            <a:extLst>
              <a:ext uri="{FF2B5EF4-FFF2-40B4-BE49-F238E27FC236}">
                <a16:creationId xmlns:a16="http://schemas.microsoft.com/office/drawing/2014/main" id="{85F40ED8-2A54-2417-1E52-18E2C4B190A5}"/>
              </a:ext>
            </a:extLst>
          </p:cNvPr>
          <p:cNvSpPr>
            <a:spLocks noGrp="1"/>
          </p:cNvSpPr>
          <p:nvPr>
            <p:ph type="sldNum" sz="quarter" idx="12"/>
          </p:nvPr>
        </p:nvSpPr>
        <p:spPr/>
        <p:txBody>
          <a:bodyPr/>
          <a:lstStyle/>
          <a:p>
            <a:fld id="{820380F8-7D3E-4675-A1FD-0F1FFDC88BE2}" type="slidenum">
              <a:rPr lang="en-GB" smtClean="0"/>
              <a:pPr/>
              <a:t>15</a:t>
            </a:fld>
            <a:endParaRPr lang="en-GB" dirty="0"/>
          </a:p>
        </p:txBody>
      </p:sp>
    </p:spTree>
    <p:extLst>
      <p:ext uri="{BB962C8B-B14F-4D97-AF65-F5344CB8AC3E}">
        <p14:creationId xmlns:p14="http://schemas.microsoft.com/office/powerpoint/2010/main" val="391928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6B8F-76FD-9F65-2973-2974B4F55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F7CE5-8D6A-9D5C-9254-0AA60B77694F}"/>
              </a:ext>
            </a:extLst>
          </p:cNvPr>
          <p:cNvSpPr>
            <a:spLocks noGrp="1"/>
          </p:cNvSpPr>
          <p:nvPr>
            <p:ph type="title"/>
          </p:nvPr>
        </p:nvSpPr>
        <p:spPr/>
        <p:txBody>
          <a:bodyPr/>
          <a:lstStyle/>
          <a:p>
            <a:r>
              <a:rPr lang="en-GB" dirty="0"/>
              <a:t>12.  DCF example – with terminal growth</a:t>
            </a:r>
          </a:p>
        </p:txBody>
      </p:sp>
      <p:sp>
        <p:nvSpPr>
          <p:cNvPr id="3" name="Text Placeholder 2">
            <a:extLst>
              <a:ext uri="{FF2B5EF4-FFF2-40B4-BE49-F238E27FC236}">
                <a16:creationId xmlns:a16="http://schemas.microsoft.com/office/drawing/2014/main" id="{12E80C9B-A526-0DB8-5281-A6986BE217F1}"/>
              </a:ext>
            </a:extLst>
          </p:cNvPr>
          <p:cNvSpPr>
            <a:spLocks noGrp="1"/>
          </p:cNvSpPr>
          <p:nvPr>
            <p:ph type="body" sz="quarter" idx="10"/>
          </p:nvPr>
        </p:nvSpPr>
        <p:spPr>
          <a:xfrm>
            <a:off x="839788" y="1126078"/>
            <a:ext cx="10512424" cy="45719"/>
          </a:xfrm>
        </p:spPr>
        <p:txBody>
          <a:bodyPr/>
          <a:lstStyle/>
          <a:p>
            <a:endParaRPr lang="en-GB" dirty="0"/>
          </a:p>
        </p:txBody>
      </p:sp>
      <p:sp>
        <p:nvSpPr>
          <p:cNvPr id="6" name="Footer Placeholder 5">
            <a:extLst>
              <a:ext uri="{FF2B5EF4-FFF2-40B4-BE49-F238E27FC236}">
                <a16:creationId xmlns:a16="http://schemas.microsoft.com/office/drawing/2014/main" id="{72F451CB-6E98-ECAC-2507-6A97F41B14CE}"/>
              </a:ext>
            </a:extLst>
          </p:cNvPr>
          <p:cNvSpPr>
            <a:spLocks noGrp="1"/>
          </p:cNvSpPr>
          <p:nvPr>
            <p:ph type="ftr" sz="quarter" idx="13"/>
          </p:nvPr>
        </p:nvSpPr>
        <p:spPr/>
        <p:txBody>
          <a:bodyPr/>
          <a:lstStyle/>
          <a:p>
            <a:endParaRPr lang="en-GB" dirty="0"/>
          </a:p>
        </p:txBody>
      </p:sp>
      <p:pic>
        <p:nvPicPr>
          <p:cNvPr id="13" name="Picture 12">
            <a:extLst>
              <a:ext uri="{FF2B5EF4-FFF2-40B4-BE49-F238E27FC236}">
                <a16:creationId xmlns:a16="http://schemas.microsoft.com/office/drawing/2014/main" id="{37A6B247-22E8-6838-CC00-5FA01358CF1B}"/>
              </a:ext>
            </a:extLst>
          </p:cNvPr>
          <p:cNvPicPr>
            <a:picLocks noChangeAspect="1"/>
          </p:cNvPicPr>
          <p:nvPr>
            <p:custDataLst>
              <p:tags r:id="rId1"/>
            </p:custDataLst>
          </p:nvPr>
        </p:nvPicPr>
        <p:blipFill>
          <a:blip r:embed="rId4"/>
          <a:stretch>
            <a:fillRect/>
          </a:stretch>
        </p:blipFill>
        <p:spPr>
          <a:xfrm>
            <a:off x="983428" y="1293312"/>
            <a:ext cx="8136908" cy="4460963"/>
          </a:xfrm>
          <a:prstGeom prst="rect">
            <a:avLst/>
          </a:prstGeom>
        </p:spPr>
      </p:pic>
      <p:sp>
        <p:nvSpPr>
          <p:cNvPr id="7" name="Slide Number Placeholder 6">
            <a:extLst>
              <a:ext uri="{FF2B5EF4-FFF2-40B4-BE49-F238E27FC236}">
                <a16:creationId xmlns:a16="http://schemas.microsoft.com/office/drawing/2014/main" id="{784AC5C6-DC0B-877F-52AF-3E2770907A39}"/>
              </a:ext>
            </a:extLst>
          </p:cNvPr>
          <p:cNvSpPr>
            <a:spLocks noGrp="1"/>
          </p:cNvSpPr>
          <p:nvPr>
            <p:ph type="sldNum" sz="quarter" idx="12"/>
          </p:nvPr>
        </p:nvSpPr>
        <p:spPr/>
        <p:txBody>
          <a:bodyPr/>
          <a:lstStyle/>
          <a:p>
            <a:fld id="{820380F8-7D3E-4675-A1FD-0F1FFDC88BE2}" type="slidenum">
              <a:rPr lang="en-GB" smtClean="0"/>
              <a:pPr/>
              <a:t>16</a:t>
            </a:fld>
            <a:endParaRPr lang="en-GB" dirty="0"/>
          </a:p>
        </p:txBody>
      </p:sp>
    </p:spTree>
    <p:extLst>
      <p:ext uri="{BB962C8B-B14F-4D97-AF65-F5344CB8AC3E}">
        <p14:creationId xmlns:p14="http://schemas.microsoft.com/office/powerpoint/2010/main" val="258087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B9DE-E2CB-7535-C21A-3B90C6FDCC52}"/>
              </a:ext>
            </a:extLst>
          </p:cNvPr>
          <p:cNvSpPr>
            <a:spLocks noGrp="1"/>
          </p:cNvSpPr>
          <p:nvPr>
            <p:ph type="title"/>
          </p:nvPr>
        </p:nvSpPr>
        <p:spPr/>
        <p:txBody>
          <a:bodyPr/>
          <a:lstStyle/>
          <a:p>
            <a:r>
              <a:rPr lang="en-GB" dirty="0"/>
              <a:t>13.  Good practice in DCF</a:t>
            </a:r>
          </a:p>
        </p:txBody>
      </p:sp>
      <p:sp>
        <p:nvSpPr>
          <p:cNvPr id="3" name="Text Placeholder 2">
            <a:extLst>
              <a:ext uri="{FF2B5EF4-FFF2-40B4-BE49-F238E27FC236}">
                <a16:creationId xmlns:a16="http://schemas.microsoft.com/office/drawing/2014/main" id="{3484281B-96D4-BF50-8EA6-AA3DDF12A417}"/>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1E9E5FE1-29FD-0BF6-BEFD-AB65F5C02DC9}"/>
              </a:ext>
            </a:extLst>
          </p:cNvPr>
          <p:cNvSpPr>
            <a:spLocks noGrp="1"/>
          </p:cNvSpPr>
          <p:nvPr>
            <p:ph sz="quarter" idx="11"/>
          </p:nvPr>
        </p:nvSpPr>
        <p:spPr/>
        <p:txBody>
          <a:bodyPr/>
          <a:lstStyle/>
          <a:p>
            <a:r>
              <a:rPr lang="en-GB" sz="2800" dirty="0">
                <a:latin typeface="Calibri" panose="020F0502020204030204" pitchFamily="34" charset="0"/>
                <a:ea typeface="Calibri" panose="020F0502020204030204" pitchFamily="34" charset="0"/>
                <a:cs typeface="Calibri" panose="020F0502020204030204" pitchFamily="34" charset="0"/>
              </a:rPr>
              <a:t>Apply a range of discount rates – say low and high</a:t>
            </a:r>
          </a:p>
          <a:p>
            <a:r>
              <a:rPr lang="en-GB" sz="2800" dirty="0">
                <a:latin typeface="Calibri" panose="020F0502020204030204" pitchFamily="34" charset="0"/>
                <a:ea typeface="Calibri" panose="020F0502020204030204" pitchFamily="34" charset="0"/>
                <a:cs typeface="Calibri" panose="020F0502020204030204" pitchFamily="34" charset="0"/>
              </a:rPr>
              <a:t>Flex to understand impact of the various inputs</a:t>
            </a:r>
          </a:p>
          <a:p>
            <a:r>
              <a:rPr lang="en-GB" sz="2800" dirty="0">
                <a:latin typeface="Calibri" panose="020F0502020204030204" pitchFamily="34" charset="0"/>
                <a:ea typeface="Calibri" panose="020F0502020204030204" pitchFamily="34" charset="0"/>
                <a:cs typeface="Calibri" panose="020F0502020204030204" pitchFamily="34" charset="0"/>
              </a:rPr>
              <a:t>Triangulation to other methods:</a:t>
            </a:r>
          </a:p>
          <a:p>
            <a:pPr lvl="1"/>
            <a:r>
              <a:rPr lang="en-GB" sz="2400" dirty="0">
                <a:latin typeface="Calibri" panose="020F0502020204030204" pitchFamily="34" charset="0"/>
                <a:ea typeface="Calibri" panose="020F0502020204030204" pitchFamily="34" charset="0"/>
                <a:cs typeface="Calibri" panose="020F0502020204030204" pitchFamily="34" charset="0"/>
              </a:rPr>
              <a:t>IVSC comments that the valuer is not required to, but should consider the use of a number of approaches and methods </a:t>
            </a:r>
          </a:p>
          <a:p>
            <a:pPr lvl="1"/>
            <a:endParaRPr lang="en-GB" sz="2400" dirty="0">
              <a:latin typeface="Calibri" panose="020F0502020204030204" pitchFamily="34" charset="0"/>
              <a:ea typeface="Calibri" panose="020F0502020204030204" pitchFamily="34" charset="0"/>
              <a:cs typeface="Calibri" panose="020F0502020204030204" pitchFamily="34" charset="0"/>
            </a:endParaRPr>
          </a:p>
          <a:p>
            <a:pPr marL="457200" lvl="1" indent="0" algn="ctr">
              <a:buNone/>
            </a:pP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i="1" dirty="0">
                <a:latin typeface="Calibri" panose="020F0502020204030204" pitchFamily="34" charset="0"/>
                <a:ea typeface="Calibri" panose="020F0502020204030204" pitchFamily="34" charset="0"/>
                <a:cs typeface="Calibri" panose="020F0502020204030204" pitchFamily="34" charset="0"/>
              </a:rPr>
              <a:t>“…particularly where there are insufficient factual or observable inputs for a 	single method to produce a reliable conclusion.”</a:t>
            </a:r>
          </a:p>
          <a:p>
            <a:pPr marL="457200" lvl="1" indent="0" algn="ctr">
              <a:buNone/>
            </a:pPr>
            <a:endParaRPr lang="en-GB" sz="2400" i="1" dirty="0">
              <a:latin typeface="Calibri" panose="020F0502020204030204" pitchFamily="34" charset="0"/>
              <a:ea typeface="Calibri" panose="020F0502020204030204" pitchFamily="34" charset="0"/>
              <a:cs typeface="Calibri" panose="020F0502020204030204" pitchFamily="34" charset="0"/>
            </a:endParaRPr>
          </a:p>
          <a:p>
            <a:pPr marL="1166813" lvl="1" indent="-173038">
              <a:spcBef>
                <a:spcPts val="1000"/>
              </a:spcBef>
              <a:buNone/>
            </a:pPr>
            <a:r>
              <a:rPr lang="en-GB" sz="2000" dirty="0">
                <a:latin typeface="Calibri" panose="020F0502020204030204" pitchFamily="34" charset="0"/>
                <a:ea typeface="Calibri" panose="020F0502020204030204" pitchFamily="34" charset="0"/>
                <a:cs typeface="Calibri" panose="020F0502020204030204" pitchFamily="34" charset="0"/>
              </a:rPr>
              <a:t>Source: IVS 2025: 103.10.05 and 103.10.06</a:t>
            </a:r>
          </a:p>
        </p:txBody>
      </p:sp>
      <p:sp>
        <p:nvSpPr>
          <p:cNvPr id="6" name="Footer Placeholder 5">
            <a:extLst>
              <a:ext uri="{FF2B5EF4-FFF2-40B4-BE49-F238E27FC236}">
                <a16:creationId xmlns:a16="http://schemas.microsoft.com/office/drawing/2014/main" id="{03FDDC34-562E-1E67-AA73-B33F51F42C23}"/>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4B2429C9-F818-7021-65D0-CF73169AF7A8}"/>
              </a:ext>
            </a:extLst>
          </p:cNvPr>
          <p:cNvSpPr>
            <a:spLocks noGrp="1"/>
          </p:cNvSpPr>
          <p:nvPr>
            <p:ph type="sldNum" sz="quarter" idx="12"/>
          </p:nvPr>
        </p:nvSpPr>
        <p:spPr/>
        <p:txBody>
          <a:bodyPr/>
          <a:lstStyle/>
          <a:p>
            <a:fld id="{820380F8-7D3E-4675-A1FD-0F1FFDC88BE2}" type="slidenum">
              <a:rPr lang="en-GB" smtClean="0"/>
              <a:pPr/>
              <a:t>17</a:t>
            </a:fld>
            <a:endParaRPr lang="en-GB" dirty="0"/>
          </a:p>
        </p:txBody>
      </p:sp>
    </p:spTree>
    <p:extLst>
      <p:ext uri="{BB962C8B-B14F-4D97-AF65-F5344CB8AC3E}">
        <p14:creationId xmlns:p14="http://schemas.microsoft.com/office/powerpoint/2010/main" val="35659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35ADD-1EBA-53D4-8AC6-5D23BCF9C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E80B4-8558-0A12-CD70-5F74D58D85DF}"/>
              </a:ext>
            </a:extLst>
          </p:cNvPr>
          <p:cNvSpPr>
            <a:spLocks noGrp="1"/>
          </p:cNvSpPr>
          <p:nvPr>
            <p:ph type="title"/>
          </p:nvPr>
        </p:nvSpPr>
        <p:spPr/>
        <p:txBody>
          <a:bodyPr/>
          <a:lstStyle/>
          <a:p>
            <a:r>
              <a:rPr lang="en-GB" dirty="0"/>
              <a:t>14.  Some pros and cons of using DCF</a:t>
            </a:r>
          </a:p>
        </p:txBody>
      </p:sp>
      <p:sp>
        <p:nvSpPr>
          <p:cNvPr id="3" name="Text Placeholder 2">
            <a:extLst>
              <a:ext uri="{FF2B5EF4-FFF2-40B4-BE49-F238E27FC236}">
                <a16:creationId xmlns:a16="http://schemas.microsoft.com/office/drawing/2014/main" id="{BCD92F63-E378-98AA-3E12-818011DAB31A}"/>
              </a:ext>
            </a:extLst>
          </p:cNvPr>
          <p:cNvSpPr>
            <a:spLocks noGrp="1"/>
          </p:cNvSpPr>
          <p:nvPr>
            <p:ph type="body" sz="quarter" idx="10"/>
          </p:nvPr>
        </p:nvSpPr>
        <p:spPr/>
        <p:txBody>
          <a:bodyPr/>
          <a:lstStyle/>
          <a:p>
            <a:endParaRPr lang="en-GB" dirty="0"/>
          </a:p>
        </p:txBody>
      </p:sp>
      <p:graphicFrame>
        <p:nvGraphicFramePr>
          <p:cNvPr id="8" name="Content Placeholder 7">
            <a:extLst>
              <a:ext uri="{FF2B5EF4-FFF2-40B4-BE49-F238E27FC236}">
                <a16:creationId xmlns:a16="http://schemas.microsoft.com/office/drawing/2014/main" id="{14A39C44-8984-BF18-26D8-F51EEF09E3CD}"/>
              </a:ext>
            </a:extLst>
          </p:cNvPr>
          <p:cNvGraphicFramePr>
            <a:graphicFrameLocks noGrp="1"/>
          </p:cNvGraphicFramePr>
          <p:nvPr>
            <p:ph sz="quarter" idx="11"/>
            <p:extLst>
              <p:ext uri="{D42A27DB-BD31-4B8C-83A1-F6EECF244321}">
                <p14:modId xmlns:p14="http://schemas.microsoft.com/office/powerpoint/2010/main" val="3408311185"/>
              </p:ext>
            </p:extLst>
          </p:nvPr>
        </p:nvGraphicFramePr>
        <p:xfrm>
          <a:off x="983432" y="1268760"/>
          <a:ext cx="9865096" cy="4463164"/>
        </p:xfrm>
        <a:graphic>
          <a:graphicData uri="http://schemas.openxmlformats.org/drawingml/2006/table">
            <a:tbl>
              <a:tblPr firstRow="1" bandRow="1">
                <a:tableStyleId>{5C22544A-7EE6-4342-B048-85BDC9FD1C3A}</a:tableStyleId>
              </a:tblPr>
              <a:tblGrid>
                <a:gridCol w="4932548">
                  <a:extLst>
                    <a:ext uri="{9D8B030D-6E8A-4147-A177-3AD203B41FA5}">
                      <a16:colId xmlns:a16="http://schemas.microsoft.com/office/drawing/2014/main" val="1465722876"/>
                    </a:ext>
                  </a:extLst>
                </a:gridCol>
                <a:gridCol w="4932548">
                  <a:extLst>
                    <a:ext uri="{9D8B030D-6E8A-4147-A177-3AD203B41FA5}">
                      <a16:colId xmlns:a16="http://schemas.microsoft.com/office/drawing/2014/main" val="2289719632"/>
                    </a:ext>
                  </a:extLst>
                </a:gridCol>
              </a:tblGrid>
              <a:tr h="356623">
                <a:tc>
                  <a:txBody>
                    <a:bodyPr/>
                    <a:lstStyle/>
                    <a:p>
                      <a:pPr algn="l" fontAlgn="t">
                        <a:spcBef>
                          <a:spcPts val="0"/>
                        </a:spcBef>
                        <a:spcAft>
                          <a:spcPts val="0"/>
                        </a:spcAft>
                      </a:pPr>
                      <a:r>
                        <a:rPr lang="en-GB" sz="1700" u="none" strike="noStrike" dirty="0">
                          <a:effectLst/>
                        </a:rPr>
                        <a:t>Pros</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r>
                        <a:rPr lang="en-GB" sz="1700" u="none" strike="noStrike" dirty="0">
                          <a:effectLst/>
                        </a:rPr>
                        <a:t>Cons</a:t>
                      </a: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2025320464"/>
                  </a:ext>
                </a:extLst>
              </a:tr>
              <a:tr h="528491">
                <a:tc>
                  <a:txBody>
                    <a:bodyPr/>
                    <a:lstStyle/>
                    <a:p>
                      <a:pPr algn="l" fontAlgn="t">
                        <a:spcBef>
                          <a:spcPts val="0"/>
                        </a:spcBef>
                        <a:spcAft>
                          <a:spcPts val="0"/>
                        </a:spcAft>
                      </a:pPr>
                      <a:r>
                        <a:rPr lang="en-GB" sz="1400" u="none" strike="noStrike" dirty="0">
                          <a:effectLst/>
                        </a:rPr>
                        <a:t>Intrinsic value – key to an investor</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r>
                        <a:rPr lang="en-GB" sz="1400" u="none" strike="noStrike" dirty="0">
                          <a:effectLst/>
                        </a:rPr>
                        <a:t>May be less familiar methodology to client or those instructing us</a:t>
                      </a: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2285068515"/>
                  </a:ext>
                </a:extLst>
              </a:tr>
              <a:tr h="352258">
                <a:tc>
                  <a:txBody>
                    <a:bodyPr/>
                    <a:lstStyle/>
                    <a:p>
                      <a:pPr algn="l" fontAlgn="t">
                        <a:spcBef>
                          <a:spcPts val="0"/>
                        </a:spcBef>
                        <a:spcAft>
                          <a:spcPts val="0"/>
                        </a:spcAft>
                      </a:pPr>
                      <a:r>
                        <a:rPr lang="en-GB" sz="1400" u="none" strike="noStrike" dirty="0">
                          <a:effectLst/>
                        </a:rPr>
                        <a:t>Not affected by accounting practices and assumptions</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r>
                        <a:rPr lang="en-GB" sz="1400" u="none" strike="noStrike" dirty="0">
                          <a:effectLst/>
                        </a:rPr>
                        <a:t>Quality of inputs critical</a:t>
                      </a: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96759292"/>
                  </a:ext>
                </a:extLst>
              </a:tr>
              <a:tr h="528491">
                <a:tc>
                  <a:txBody>
                    <a:bodyPr/>
                    <a:lstStyle/>
                    <a:p>
                      <a:pPr algn="l" fontAlgn="t">
                        <a:spcBef>
                          <a:spcPts val="0"/>
                        </a:spcBef>
                        <a:spcAft>
                          <a:spcPts val="0"/>
                        </a:spcAft>
                      </a:pPr>
                      <a:r>
                        <a:rPr lang="en-GB" sz="1400" u="none" strike="noStrike" dirty="0">
                          <a:effectLst/>
                        </a:rPr>
                        <a:t>Not significantly influenced by temporary market conditions (also a ‘Con’?)</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r>
                        <a:rPr lang="en-GB" sz="1400" u="none" strike="noStrike" dirty="0">
                          <a:effectLst/>
                        </a:rPr>
                        <a:t>Can appear more ‘technical’ or ‘mathematical’</a:t>
                      </a: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3486792856"/>
                  </a:ext>
                </a:extLst>
              </a:tr>
              <a:tr h="528491">
                <a:tc>
                  <a:txBody>
                    <a:bodyPr/>
                    <a:lstStyle/>
                    <a:p>
                      <a:pPr algn="l" fontAlgn="t">
                        <a:spcBef>
                          <a:spcPts val="0"/>
                        </a:spcBef>
                        <a:spcAft>
                          <a:spcPts val="0"/>
                        </a:spcAft>
                      </a:pPr>
                      <a:r>
                        <a:rPr lang="en-GB" sz="1400" u="none" strike="noStrike" dirty="0">
                          <a:effectLst/>
                        </a:rPr>
                        <a:t>Theoretically the soundest method (if the valuer is confident re assumptions made)</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r>
                        <a:rPr lang="en-GB" sz="1400" u="none" strike="noStrike" dirty="0">
                          <a:effectLst/>
                        </a:rPr>
                        <a:t>Using without sense-checking how all the components work together</a:t>
                      </a: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3687096851"/>
                  </a:ext>
                </a:extLst>
              </a:tr>
              <a:tr h="583337">
                <a:tc>
                  <a:txBody>
                    <a:bodyPr/>
                    <a:lstStyle/>
                    <a:p>
                      <a:pPr algn="l" fontAlgn="t">
                        <a:spcBef>
                          <a:spcPts val="0"/>
                        </a:spcBef>
                        <a:spcAft>
                          <a:spcPts val="0"/>
                        </a:spcAft>
                      </a:pPr>
                      <a:r>
                        <a:rPr lang="en-GB" sz="1400" b="0" i="0" u="none" strike="noStrike" dirty="0">
                          <a:effectLst/>
                          <a:latin typeface="Arial" panose="020B0604020202020204" pitchFamily="34" charset="0"/>
                        </a:rPr>
                        <a:t>Well recognised/systemised approach</a:t>
                      </a:r>
                    </a:p>
                  </a:txBody>
                  <a:tcPr marL="88770" marR="88770" marT="44385" marB="4438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400" u="none" strike="noStrike" dirty="0">
                          <a:effectLst/>
                        </a:rPr>
                        <a:t>Can be significantly dependent on the ‘terminal value’ assumptions (see below)</a:t>
                      </a:r>
                      <a:endParaRPr lang="en-GB" sz="14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2024240304"/>
                  </a:ext>
                </a:extLst>
              </a:tr>
              <a:tr h="528491">
                <a:tc>
                  <a:txBody>
                    <a:bodyPr/>
                    <a:lstStyle/>
                    <a:p>
                      <a:pPr algn="l" fontAlgn="t">
                        <a:spcBef>
                          <a:spcPts val="0"/>
                        </a:spcBef>
                        <a:spcAft>
                          <a:spcPts val="0"/>
                        </a:spcAft>
                      </a:pPr>
                      <a:r>
                        <a:rPr lang="en-GB" sz="1400" u="none" strike="noStrike" dirty="0">
                          <a:effectLst/>
                        </a:rPr>
                        <a:t>Good where profits/cash flows are not steady state, or there are losses – therefore good for start-ups</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424508484"/>
                  </a:ext>
                </a:extLst>
              </a:tr>
              <a:tr h="528491">
                <a:tc>
                  <a:txBody>
                    <a:bodyPr/>
                    <a:lstStyle/>
                    <a:p>
                      <a:pPr algn="l" fontAlgn="t">
                        <a:spcBef>
                          <a:spcPts val="0"/>
                        </a:spcBef>
                        <a:spcAft>
                          <a:spcPts val="0"/>
                        </a:spcAft>
                      </a:pPr>
                      <a:r>
                        <a:rPr lang="en-GB" sz="1400" u="none" strike="noStrike" dirty="0">
                          <a:effectLst/>
                        </a:rPr>
                        <a:t>Good cross-check to other methodologies, in particular multiple-based (market) approach</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4152187735"/>
                  </a:ext>
                </a:extLst>
              </a:tr>
              <a:tr h="528491">
                <a:tc>
                  <a:txBody>
                    <a:bodyPr/>
                    <a:lstStyle/>
                    <a:p>
                      <a:pPr algn="l" fontAlgn="t">
                        <a:spcBef>
                          <a:spcPts val="0"/>
                        </a:spcBef>
                        <a:spcAft>
                          <a:spcPts val="0"/>
                        </a:spcAft>
                      </a:pPr>
                      <a:r>
                        <a:rPr lang="en-GB" sz="1400" u="none" strike="noStrike" dirty="0">
                          <a:effectLst/>
                        </a:rPr>
                        <a:t>Useful when there are very limited (or, unlikely, no) listed comparator companies</a:t>
                      </a:r>
                      <a:endParaRPr lang="en-GB" sz="1700" b="0" i="0" u="none" strike="noStrike" dirty="0">
                        <a:effectLst/>
                        <a:latin typeface="Arial" panose="020B0604020202020204" pitchFamily="34" charset="0"/>
                      </a:endParaRPr>
                    </a:p>
                  </a:txBody>
                  <a:tcPr marL="88770" marR="88770" marT="44385" marB="44385"/>
                </a:tc>
                <a:tc>
                  <a:txBody>
                    <a:bodyPr/>
                    <a:lstStyle/>
                    <a:p>
                      <a:pPr algn="l" fontAlgn="t">
                        <a:spcBef>
                          <a:spcPts val="0"/>
                        </a:spcBef>
                        <a:spcAft>
                          <a:spcPts val="0"/>
                        </a:spcAft>
                      </a:pPr>
                      <a:endParaRPr lang="en-GB" sz="1700" b="0" i="0" u="none" strike="noStrike" dirty="0">
                        <a:effectLst/>
                        <a:latin typeface="Arial" panose="020B0604020202020204" pitchFamily="34" charset="0"/>
                      </a:endParaRPr>
                    </a:p>
                  </a:txBody>
                  <a:tcPr marL="88770" marR="88770" marT="44385" marB="44385"/>
                </a:tc>
                <a:extLst>
                  <a:ext uri="{0D108BD9-81ED-4DB2-BD59-A6C34878D82A}">
                    <a16:rowId xmlns:a16="http://schemas.microsoft.com/office/drawing/2014/main" val="2482488634"/>
                  </a:ext>
                </a:extLst>
              </a:tr>
            </a:tbl>
          </a:graphicData>
        </a:graphic>
      </p:graphicFrame>
      <p:sp>
        <p:nvSpPr>
          <p:cNvPr id="6" name="Footer Placeholder 5">
            <a:extLst>
              <a:ext uri="{FF2B5EF4-FFF2-40B4-BE49-F238E27FC236}">
                <a16:creationId xmlns:a16="http://schemas.microsoft.com/office/drawing/2014/main" id="{F0605BE5-F326-F226-C25F-815E41D7F805}"/>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E40D178E-F5B1-FC22-5FA6-68CEADE41141}"/>
              </a:ext>
            </a:extLst>
          </p:cNvPr>
          <p:cNvSpPr>
            <a:spLocks noGrp="1"/>
          </p:cNvSpPr>
          <p:nvPr>
            <p:ph type="sldNum" sz="quarter" idx="12"/>
          </p:nvPr>
        </p:nvSpPr>
        <p:spPr/>
        <p:txBody>
          <a:bodyPr/>
          <a:lstStyle/>
          <a:p>
            <a:fld id="{820380F8-7D3E-4675-A1FD-0F1FFDC88BE2}" type="slidenum">
              <a:rPr lang="en-GB" smtClean="0"/>
              <a:pPr/>
              <a:t>18</a:t>
            </a:fld>
            <a:endParaRPr lang="en-GB" dirty="0"/>
          </a:p>
        </p:txBody>
      </p:sp>
    </p:spTree>
    <p:extLst>
      <p:ext uri="{BB962C8B-B14F-4D97-AF65-F5344CB8AC3E}">
        <p14:creationId xmlns:p14="http://schemas.microsoft.com/office/powerpoint/2010/main" val="2700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B80D-01C6-4402-BADA-FE3E2D55BF02}"/>
              </a:ext>
            </a:extLst>
          </p:cNvPr>
          <p:cNvSpPr>
            <a:spLocks noGrp="1"/>
          </p:cNvSpPr>
          <p:nvPr>
            <p:ph type="title"/>
          </p:nvPr>
        </p:nvSpPr>
        <p:spPr/>
        <p:txBody>
          <a:bodyPr/>
          <a:lstStyle/>
          <a:p>
            <a:r>
              <a:rPr lang="en-GB"/>
              <a:t>Contents</a:t>
            </a:r>
            <a:endParaRPr lang="en-GB" dirty="0"/>
          </a:p>
        </p:txBody>
      </p:sp>
      <p:sp>
        <p:nvSpPr>
          <p:cNvPr id="503" name="Text Placeholder 502">
            <a:extLst>
              <a:ext uri="{FF2B5EF4-FFF2-40B4-BE49-F238E27FC236}">
                <a16:creationId xmlns:a16="http://schemas.microsoft.com/office/drawing/2014/main" id="{03FBDFFB-A068-2843-EF44-DAA900E82144}"/>
              </a:ext>
            </a:extLst>
          </p:cNvPr>
          <p:cNvSpPr>
            <a:spLocks noGrp="1"/>
          </p:cNvSpPr>
          <p:nvPr>
            <p:ph type="body" sz="quarter" idx="11"/>
          </p:nvPr>
        </p:nvSpPr>
        <p:spPr/>
        <p:txBody>
          <a:bodyPr/>
          <a:lstStyle/>
          <a:p>
            <a:endParaRPr lang="en-GB" dirty="0"/>
          </a:p>
        </p:txBody>
      </p:sp>
      <p:sp>
        <p:nvSpPr>
          <p:cNvPr id="3" name="Footer Placeholder 2">
            <a:extLst>
              <a:ext uri="{FF2B5EF4-FFF2-40B4-BE49-F238E27FC236}">
                <a16:creationId xmlns:a16="http://schemas.microsoft.com/office/drawing/2014/main" id="{CC8DC46D-7C3B-4A6F-A088-D781410CD657}"/>
              </a:ext>
            </a:extLst>
          </p:cNvPr>
          <p:cNvSpPr>
            <a:spLocks noGrp="1"/>
          </p:cNvSpPr>
          <p:nvPr>
            <p:ph type="ftr" sz="quarter" idx="12"/>
          </p:nvPr>
        </p:nvSpPr>
        <p:spPr/>
        <p:txBody>
          <a:bodyPr/>
          <a:lstStyle/>
          <a:p>
            <a:endParaRPr lang="en-GB" dirty="0"/>
          </a:p>
        </p:txBody>
      </p:sp>
      <p:sp>
        <p:nvSpPr>
          <p:cNvPr id="510" name="TextBox 509">
            <a:hlinkClick r:id="rId38" action="ppaction://hlinksldjump"/>
            <a:extLst>
              <a:ext uri="{FF2B5EF4-FFF2-40B4-BE49-F238E27FC236}">
                <a16:creationId xmlns:a16="http://schemas.microsoft.com/office/drawing/2014/main" id="{F72F2116-D1ED-2C1D-9335-420CC290942B}"/>
              </a:ext>
            </a:extLst>
          </p:cNvPr>
          <p:cNvSpPr txBox="1"/>
          <p:nvPr>
            <p:custDataLst>
              <p:tags r:id="rId2"/>
            </p:custDataLst>
          </p:nvPr>
        </p:nvSpPr>
        <p:spPr>
          <a:xfrm>
            <a:off x="839787" y="1773237"/>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  Key themes for today’s presentation</a:t>
            </a:r>
            <a:endParaRPr lang="en-GB" sz="2800" b="1" baseline="30000" dirty="0">
              <a:latin typeface="+mj-lt"/>
            </a:endParaRPr>
          </a:p>
        </p:txBody>
      </p:sp>
      <p:sp>
        <p:nvSpPr>
          <p:cNvPr id="511" name="TextBox 510">
            <a:hlinkClick r:id="rId39" action="ppaction://hlinksldjump"/>
            <a:extLst>
              <a:ext uri="{FF2B5EF4-FFF2-40B4-BE49-F238E27FC236}">
                <a16:creationId xmlns:a16="http://schemas.microsoft.com/office/drawing/2014/main" id="{C42FC584-603A-70CB-6F3A-6BF99253B5F2}"/>
              </a:ext>
            </a:extLst>
          </p:cNvPr>
          <p:cNvSpPr txBox="1"/>
          <p:nvPr>
            <p:custDataLst>
              <p:tags r:id="rId3"/>
            </p:custDataLst>
          </p:nvPr>
        </p:nvSpPr>
        <p:spPr>
          <a:xfrm>
            <a:off x="839787" y="2091880"/>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2.  Value is a forward-looking concept</a:t>
            </a:r>
            <a:endParaRPr lang="en-GB" sz="2800" b="1" baseline="30000" dirty="0">
              <a:latin typeface="+mj-lt"/>
            </a:endParaRPr>
          </a:p>
        </p:txBody>
      </p:sp>
      <p:sp>
        <p:nvSpPr>
          <p:cNvPr id="608" name="TextBox 607">
            <a:hlinkClick r:id="rId40" action="ppaction://hlinksldjump"/>
            <a:extLst>
              <a:ext uri="{FF2B5EF4-FFF2-40B4-BE49-F238E27FC236}">
                <a16:creationId xmlns:a16="http://schemas.microsoft.com/office/drawing/2014/main" id="{90124922-16F2-2BC7-D27A-7BE6DC1460E7}"/>
              </a:ext>
            </a:extLst>
          </p:cNvPr>
          <p:cNvSpPr txBox="1"/>
          <p:nvPr>
            <p:custDataLst>
              <p:tags r:id="rId4"/>
            </p:custDataLst>
          </p:nvPr>
        </p:nvSpPr>
        <p:spPr>
          <a:xfrm>
            <a:off x="839787" y="2410523"/>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3.  What the IVSC says</a:t>
            </a:r>
            <a:endParaRPr lang="en-GB" sz="2800" b="1" baseline="30000" dirty="0">
              <a:latin typeface="+mj-lt"/>
            </a:endParaRPr>
          </a:p>
        </p:txBody>
      </p:sp>
      <p:sp>
        <p:nvSpPr>
          <p:cNvPr id="609" name="TextBox 608">
            <a:hlinkClick r:id="rId41" action="ppaction://hlinksldjump"/>
            <a:extLst>
              <a:ext uri="{FF2B5EF4-FFF2-40B4-BE49-F238E27FC236}">
                <a16:creationId xmlns:a16="http://schemas.microsoft.com/office/drawing/2014/main" id="{A0102905-A11A-B4C0-1C1E-22E1A8FE688B}"/>
              </a:ext>
            </a:extLst>
          </p:cNvPr>
          <p:cNvSpPr txBox="1"/>
          <p:nvPr>
            <p:custDataLst>
              <p:tags r:id="rId5"/>
            </p:custDataLst>
          </p:nvPr>
        </p:nvSpPr>
        <p:spPr>
          <a:xfrm>
            <a:off x="839787" y="2729166"/>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4.  Valuation over business life cycle</a:t>
            </a:r>
            <a:endParaRPr lang="en-GB" sz="2800" b="1" baseline="30000" dirty="0">
              <a:latin typeface="+mj-lt"/>
            </a:endParaRPr>
          </a:p>
        </p:txBody>
      </p:sp>
      <p:sp>
        <p:nvSpPr>
          <p:cNvPr id="610" name="TextBox 609">
            <a:hlinkClick r:id="rId42" action="ppaction://hlinksldjump"/>
            <a:extLst>
              <a:ext uri="{FF2B5EF4-FFF2-40B4-BE49-F238E27FC236}">
                <a16:creationId xmlns:a16="http://schemas.microsoft.com/office/drawing/2014/main" id="{A46CD937-4C42-C212-C967-FD8751004974}"/>
              </a:ext>
            </a:extLst>
          </p:cNvPr>
          <p:cNvSpPr txBox="1"/>
          <p:nvPr>
            <p:custDataLst>
              <p:tags r:id="rId6"/>
            </p:custDataLst>
          </p:nvPr>
        </p:nvSpPr>
        <p:spPr>
          <a:xfrm>
            <a:off x="839787" y="3047809"/>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5.  DCF methodology – an outline</a:t>
            </a:r>
            <a:endParaRPr lang="en-GB" sz="2800" b="1" baseline="30000" dirty="0">
              <a:latin typeface="+mj-lt"/>
            </a:endParaRPr>
          </a:p>
        </p:txBody>
      </p:sp>
      <p:sp>
        <p:nvSpPr>
          <p:cNvPr id="611" name="TextBox 610">
            <a:hlinkClick r:id="rId43" action="ppaction://hlinksldjump"/>
            <a:extLst>
              <a:ext uri="{FF2B5EF4-FFF2-40B4-BE49-F238E27FC236}">
                <a16:creationId xmlns:a16="http://schemas.microsoft.com/office/drawing/2014/main" id="{EB1D4B3C-5ED0-A896-CDBA-FE205AED6DAF}"/>
              </a:ext>
            </a:extLst>
          </p:cNvPr>
          <p:cNvSpPr txBox="1"/>
          <p:nvPr>
            <p:custDataLst>
              <p:tags r:id="rId7"/>
            </p:custDataLst>
          </p:nvPr>
        </p:nvSpPr>
        <p:spPr>
          <a:xfrm>
            <a:off x="839787" y="3366452"/>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6.  The time value of money </a:t>
            </a:r>
            <a:endParaRPr lang="en-GB" sz="2800" b="1" baseline="30000" dirty="0">
              <a:latin typeface="+mj-lt"/>
            </a:endParaRPr>
          </a:p>
        </p:txBody>
      </p:sp>
      <p:sp>
        <p:nvSpPr>
          <p:cNvPr id="612" name="TextBox 611">
            <a:hlinkClick r:id="rId44" action="ppaction://hlinksldjump"/>
            <a:extLst>
              <a:ext uri="{FF2B5EF4-FFF2-40B4-BE49-F238E27FC236}">
                <a16:creationId xmlns:a16="http://schemas.microsoft.com/office/drawing/2014/main" id="{005D1AB8-D059-B52F-E567-AB7806C1FBA6}"/>
              </a:ext>
            </a:extLst>
          </p:cNvPr>
          <p:cNvSpPr txBox="1"/>
          <p:nvPr>
            <p:custDataLst>
              <p:tags r:id="rId8"/>
            </p:custDataLst>
          </p:nvPr>
        </p:nvSpPr>
        <p:spPr>
          <a:xfrm>
            <a:off x="839787" y="3685094"/>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7.  The discount rate - WACC</a:t>
            </a:r>
            <a:endParaRPr lang="en-GB" sz="2800" b="1" baseline="30000" dirty="0">
              <a:latin typeface="+mj-lt"/>
            </a:endParaRPr>
          </a:p>
        </p:txBody>
      </p:sp>
      <p:sp>
        <p:nvSpPr>
          <p:cNvPr id="613" name="TextBox 612">
            <a:hlinkClick r:id="rId45" action="ppaction://hlinksldjump"/>
            <a:extLst>
              <a:ext uri="{FF2B5EF4-FFF2-40B4-BE49-F238E27FC236}">
                <a16:creationId xmlns:a16="http://schemas.microsoft.com/office/drawing/2014/main" id="{523100B9-C7BA-1E87-6785-A34A14BA06D9}"/>
              </a:ext>
            </a:extLst>
          </p:cNvPr>
          <p:cNvSpPr txBox="1"/>
          <p:nvPr>
            <p:custDataLst>
              <p:tags r:id="rId9"/>
            </p:custDataLst>
          </p:nvPr>
        </p:nvSpPr>
        <p:spPr>
          <a:xfrm>
            <a:off x="839787" y="4003738"/>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8.  Calculating cost of equity… </a:t>
            </a:r>
            <a:endParaRPr lang="en-GB" sz="2800" b="1" baseline="30000" dirty="0">
              <a:latin typeface="+mj-lt"/>
            </a:endParaRPr>
          </a:p>
        </p:txBody>
      </p:sp>
      <p:sp>
        <p:nvSpPr>
          <p:cNvPr id="614" name="TextBox 613">
            <a:hlinkClick r:id="rId46" action="ppaction://hlinksldjump"/>
            <a:extLst>
              <a:ext uri="{FF2B5EF4-FFF2-40B4-BE49-F238E27FC236}">
                <a16:creationId xmlns:a16="http://schemas.microsoft.com/office/drawing/2014/main" id="{A59FB03D-1A4B-C456-1A99-903B84FA88AF}"/>
              </a:ext>
            </a:extLst>
          </p:cNvPr>
          <p:cNvSpPr txBox="1"/>
          <p:nvPr>
            <p:custDataLst>
              <p:tags r:id="rId10"/>
            </p:custDataLst>
          </p:nvPr>
        </p:nvSpPr>
        <p:spPr>
          <a:xfrm>
            <a:off x="839787" y="4322380"/>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9.  What about debt and gearing?</a:t>
            </a:r>
            <a:endParaRPr lang="en-GB" sz="2800" b="1" baseline="30000" dirty="0">
              <a:latin typeface="+mj-lt"/>
            </a:endParaRPr>
          </a:p>
        </p:txBody>
      </p:sp>
      <p:sp>
        <p:nvSpPr>
          <p:cNvPr id="615" name="TextBox 614">
            <a:hlinkClick r:id="rId47" action="ppaction://hlinksldjump"/>
            <a:extLst>
              <a:ext uri="{FF2B5EF4-FFF2-40B4-BE49-F238E27FC236}">
                <a16:creationId xmlns:a16="http://schemas.microsoft.com/office/drawing/2014/main" id="{61069E77-FF4F-ADD4-D099-8B51A03D10D6}"/>
              </a:ext>
            </a:extLst>
          </p:cNvPr>
          <p:cNvSpPr txBox="1"/>
          <p:nvPr>
            <p:custDataLst>
              <p:tags r:id="rId11"/>
            </p:custDataLst>
          </p:nvPr>
        </p:nvSpPr>
        <p:spPr>
          <a:xfrm>
            <a:off x="839787" y="4641024"/>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10.  The Gordon Growth Model</a:t>
            </a:r>
            <a:endParaRPr lang="en-GB" sz="2800" b="1" baseline="30000" dirty="0">
              <a:latin typeface="+mj-lt"/>
            </a:endParaRPr>
          </a:p>
        </p:txBody>
      </p:sp>
      <p:sp>
        <p:nvSpPr>
          <p:cNvPr id="616" name="TextBox 615">
            <a:hlinkClick r:id="rId48" action="ppaction://hlinksldjump"/>
            <a:extLst>
              <a:ext uri="{FF2B5EF4-FFF2-40B4-BE49-F238E27FC236}">
                <a16:creationId xmlns:a16="http://schemas.microsoft.com/office/drawing/2014/main" id="{76495C7C-6AC0-BEAC-3C90-CA0B6371CB80}"/>
              </a:ext>
            </a:extLst>
          </p:cNvPr>
          <p:cNvSpPr txBox="1"/>
          <p:nvPr>
            <p:custDataLst>
              <p:tags r:id="rId12"/>
            </p:custDataLst>
          </p:nvPr>
        </p:nvSpPr>
        <p:spPr>
          <a:xfrm>
            <a:off x="839787" y="4959666"/>
            <a:ext cx="3900162"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11.  DCF example – no terminal growth</a:t>
            </a:r>
            <a:endParaRPr lang="en-GB" sz="2800" b="1" baseline="30000" dirty="0">
              <a:latin typeface="+mj-lt"/>
            </a:endParaRPr>
          </a:p>
        </p:txBody>
      </p:sp>
      <p:sp>
        <p:nvSpPr>
          <p:cNvPr id="617" name="TextBox 616">
            <a:hlinkClick r:id="rId49" action="ppaction://hlinksldjump"/>
            <a:extLst>
              <a:ext uri="{FF2B5EF4-FFF2-40B4-BE49-F238E27FC236}">
                <a16:creationId xmlns:a16="http://schemas.microsoft.com/office/drawing/2014/main" id="{3447E253-7DA6-C738-4904-26451BFDEDB0}"/>
              </a:ext>
            </a:extLst>
          </p:cNvPr>
          <p:cNvSpPr txBox="1"/>
          <p:nvPr>
            <p:custDataLst>
              <p:tags r:id="rId13"/>
            </p:custDataLst>
          </p:nvPr>
        </p:nvSpPr>
        <p:spPr>
          <a:xfrm>
            <a:off x="5557042" y="1773237"/>
            <a:ext cx="4463258"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12.  DCF example – with terminal growth</a:t>
            </a:r>
            <a:endParaRPr lang="en-GB" sz="2800" b="1" baseline="30000" dirty="0">
              <a:latin typeface="+mj-lt"/>
            </a:endParaRPr>
          </a:p>
        </p:txBody>
      </p:sp>
      <p:sp>
        <p:nvSpPr>
          <p:cNvPr id="618" name="TextBox 617">
            <a:hlinkClick r:id="rId50" action="ppaction://hlinksldjump"/>
            <a:extLst>
              <a:ext uri="{FF2B5EF4-FFF2-40B4-BE49-F238E27FC236}">
                <a16:creationId xmlns:a16="http://schemas.microsoft.com/office/drawing/2014/main" id="{858D4033-5637-F0D9-D563-D803550A3618}"/>
              </a:ext>
            </a:extLst>
          </p:cNvPr>
          <p:cNvSpPr txBox="1"/>
          <p:nvPr>
            <p:custDataLst>
              <p:tags r:id="rId14"/>
            </p:custDataLst>
          </p:nvPr>
        </p:nvSpPr>
        <p:spPr>
          <a:xfrm>
            <a:off x="5557042" y="2091880"/>
            <a:ext cx="4463258"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13.  Good practice in DCF</a:t>
            </a:r>
            <a:endParaRPr lang="en-GB" sz="2800" b="1" baseline="30000" dirty="0">
              <a:latin typeface="+mj-lt"/>
            </a:endParaRPr>
          </a:p>
        </p:txBody>
      </p:sp>
      <p:sp>
        <p:nvSpPr>
          <p:cNvPr id="619" name="TextBox 618">
            <a:hlinkClick r:id="rId51" action="ppaction://hlinksldjump"/>
            <a:extLst>
              <a:ext uri="{FF2B5EF4-FFF2-40B4-BE49-F238E27FC236}">
                <a16:creationId xmlns:a16="http://schemas.microsoft.com/office/drawing/2014/main" id="{181AFEF1-E243-5F4D-A5B4-7694E4FCA139}"/>
              </a:ext>
            </a:extLst>
          </p:cNvPr>
          <p:cNvSpPr txBox="1"/>
          <p:nvPr>
            <p:custDataLst>
              <p:tags r:id="rId15"/>
            </p:custDataLst>
          </p:nvPr>
        </p:nvSpPr>
        <p:spPr>
          <a:xfrm>
            <a:off x="5557042" y="2410523"/>
            <a:ext cx="4463258"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14.  Some pros and cons of using DCF</a:t>
            </a:r>
            <a:endParaRPr lang="en-GB" sz="2800" b="1" baseline="30000" dirty="0">
              <a:latin typeface="+mj-lt"/>
            </a:endParaRPr>
          </a:p>
        </p:txBody>
      </p:sp>
      <p:sp>
        <p:nvSpPr>
          <p:cNvPr id="620" name="TextBox 619">
            <a:hlinkClick r:id="rId52" action="ppaction://hlinksldjump"/>
            <a:extLst>
              <a:ext uri="{FF2B5EF4-FFF2-40B4-BE49-F238E27FC236}">
                <a16:creationId xmlns:a16="http://schemas.microsoft.com/office/drawing/2014/main" id="{7E44051C-6464-6183-66D7-90E1F8B11886}"/>
              </a:ext>
            </a:extLst>
          </p:cNvPr>
          <p:cNvSpPr txBox="1"/>
          <p:nvPr>
            <p:custDataLst>
              <p:tags r:id="rId16"/>
            </p:custDataLst>
          </p:nvPr>
        </p:nvSpPr>
        <p:spPr>
          <a:xfrm>
            <a:off x="5557042" y="2729166"/>
            <a:ext cx="4463258"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15.  But what would the multiple have been?</a:t>
            </a:r>
            <a:endParaRPr lang="en-GB" sz="2800" b="1" baseline="30000" dirty="0">
              <a:latin typeface="+mj-lt"/>
            </a:endParaRPr>
          </a:p>
        </p:txBody>
      </p:sp>
      <p:sp>
        <p:nvSpPr>
          <p:cNvPr id="621" name="TextBox 620">
            <a:hlinkClick r:id="rId53" action="ppaction://hlinksldjump"/>
            <a:extLst>
              <a:ext uri="{FF2B5EF4-FFF2-40B4-BE49-F238E27FC236}">
                <a16:creationId xmlns:a16="http://schemas.microsoft.com/office/drawing/2014/main" id="{981E0A85-B54E-97E3-A029-B341206789EE}"/>
              </a:ext>
            </a:extLst>
          </p:cNvPr>
          <p:cNvSpPr txBox="1"/>
          <p:nvPr>
            <p:custDataLst>
              <p:tags r:id="rId17"/>
            </p:custDataLst>
          </p:nvPr>
        </p:nvSpPr>
        <p:spPr>
          <a:xfrm>
            <a:off x="5557042" y="3047809"/>
            <a:ext cx="4463258"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16.  In summary</a:t>
            </a:r>
            <a:endParaRPr lang="en-GB" sz="2800" b="1" baseline="30000" dirty="0">
              <a:latin typeface="+mj-lt"/>
            </a:endParaRPr>
          </a:p>
        </p:txBody>
      </p:sp>
      <p:sp>
        <p:nvSpPr>
          <p:cNvPr id="622" name="TextBox 621">
            <a:hlinkClick r:id="rId54" action="ppaction://hlinksldjump"/>
            <a:extLst>
              <a:ext uri="{FF2B5EF4-FFF2-40B4-BE49-F238E27FC236}">
                <a16:creationId xmlns:a16="http://schemas.microsoft.com/office/drawing/2014/main" id="{501F48E5-4D49-F365-8C84-B53328ABCE2C}"/>
              </a:ext>
            </a:extLst>
          </p:cNvPr>
          <p:cNvSpPr txBox="1"/>
          <p:nvPr>
            <p:custDataLst>
              <p:tags r:id="rId18"/>
            </p:custDataLst>
          </p:nvPr>
        </p:nvSpPr>
        <p:spPr>
          <a:xfrm>
            <a:off x="5557042" y="3366452"/>
            <a:ext cx="4463258" cy="76793"/>
          </a:xfrm>
          <a:prstGeom prst="rect">
            <a:avLst/>
          </a:prstGeom>
          <a:noFill/>
        </p:spPr>
        <p:txBody>
          <a:bodyPr vert="horz" wrap="square" lIns="0" tIns="0" rIns="0" bIns="0" rtlCol="0">
            <a:noAutofit/>
          </a:bodyPr>
          <a:lstStyle/>
          <a:p>
            <a:pPr algn="l">
              <a:lnSpc>
                <a:spcPct val="120000"/>
              </a:lnSpc>
            </a:pPr>
            <a:r>
              <a:rPr lang="en-GB" sz="2800" b="1" baseline="30000">
                <a:latin typeface="+mj-lt"/>
              </a:rPr>
              <a:t>Any questions?</a:t>
            </a:r>
            <a:endParaRPr lang="en-GB" sz="2800" b="1" baseline="30000" dirty="0">
              <a:latin typeface="+mj-lt"/>
            </a:endParaRPr>
          </a:p>
        </p:txBody>
      </p:sp>
      <p:sp>
        <p:nvSpPr>
          <p:cNvPr id="623" name="TextBox 622">
            <a:hlinkClick r:id="rId38" action="ppaction://hlinksldjump"/>
            <a:extLst>
              <a:ext uri="{FF2B5EF4-FFF2-40B4-BE49-F238E27FC236}">
                <a16:creationId xmlns:a16="http://schemas.microsoft.com/office/drawing/2014/main" id="{9053E1C4-5D67-453C-0DE4-D9E091600D31}"/>
              </a:ext>
            </a:extLst>
          </p:cNvPr>
          <p:cNvSpPr txBox="1"/>
          <p:nvPr>
            <p:custDataLst>
              <p:tags r:id="rId19"/>
            </p:custDataLst>
          </p:nvPr>
        </p:nvSpPr>
        <p:spPr>
          <a:xfrm>
            <a:off x="5015986" y="1773237"/>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2</a:t>
            </a:r>
            <a:endParaRPr lang="en-GB" sz="2800" b="1" baseline="30000" dirty="0">
              <a:solidFill>
                <a:schemeClr val="bg2"/>
              </a:solidFill>
              <a:latin typeface="+mj-lt"/>
            </a:endParaRPr>
          </a:p>
        </p:txBody>
      </p:sp>
      <p:sp>
        <p:nvSpPr>
          <p:cNvPr id="624" name="TextBox 623">
            <a:hlinkClick r:id="rId39" action="ppaction://hlinksldjump"/>
            <a:extLst>
              <a:ext uri="{FF2B5EF4-FFF2-40B4-BE49-F238E27FC236}">
                <a16:creationId xmlns:a16="http://schemas.microsoft.com/office/drawing/2014/main" id="{4B80FED2-858C-51CF-0712-88BB56B6354B}"/>
              </a:ext>
            </a:extLst>
          </p:cNvPr>
          <p:cNvSpPr txBox="1"/>
          <p:nvPr>
            <p:custDataLst>
              <p:tags r:id="rId20"/>
            </p:custDataLst>
          </p:nvPr>
        </p:nvSpPr>
        <p:spPr>
          <a:xfrm>
            <a:off x="5015986" y="2091880"/>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3</a:t>
            </a:r>
            <a:endParaRPr lang="en-GB" sz="2800" b="1" baseline="30000" dirty="0">
              <a:solidFill>
                <a:schemeClr val="bg2"/>
              </a:solidFill>
              <a:latin typeface="+mj-lt"/>
            </a:endParaRPr>
          </a:p>
        </p:txBody>
      </p:sp>
      <p:sp>
        <p:nvSpPr>
          <p:cNvPr id="625" name="TextBox 624">
            <a:hlinkClick r:id="rId40" action="ppaction://hlinksldjump"/>
            <a:extLst>
              <a:ext uri="{FF2B5EF4-FFF2-40B4-BE49-F238E27FC236}">
                <a16:creationId xmlns:a16="http://schemas.microsoft.com/office/drawing/2014/main" id="{9D726E79-6AE3-27B3-CDF7-AF685D394535}"/>
              </a:ext>
            </a:extLst>
          </p:cNvPr>
          <p:cNvSpPr txBox="1"/>
          <p:nvPr>
            <p:custDataLst>
              <p:tags r:id="rId21"/>
            </p:custDataLst>
          </p:nvPr>
        </p:nvSpPr>
        <p:spPr>
          <a:xfrm>
            <a:off x="5015986" y="2410523"/>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5</a:t>
            </a:r>
            <a:endParaRPr lang="en-GB" sz="2800" b="1" baseline="30000" dirty="0">
              <a:solidFill>
                <a:schemeClr val="bg2"/>
              </a:solidFill>
              <a:latin typeface="+mj-lt"/>
            </a:endParaRPr>
          </a:p>
        </p:txBody>
      </p:sp>
      <p:sp>
        <p:nvSpPr>
          <p:cNvPr id="626" name="TextBox 625">
            <a:hlinkClick r:id="rId41" action="ppaction://hlinksldjump"/>
            <a:extLst>
              <a:ext uri="{FF2B5EF4-FFF2-40B4-BE49-F238E27FC236}">
                <a16:creationId xmlns:a16="http://schemas.microsoft.com/office/drawing/2014/main" id="{8AC29CF4-8761-9406-B259-7DCAD521AEE0}"/>
              </a:ext>
            </a:extLst>
          </p:cNvPr>
          <p:cNvSpPr txBox="1"/>
          <p:nvPr>
            <p:custDataLst>
              <p:tags r:id="rId22"/>
            </p:custDataLst>
          </p:nvPr>
        </p:nvSpPr>
        <p:spPr>
          <a:xfrm>
            <a:off x="5015986" y="2729166"/>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7</a:t>
            </a:r>
            <a:endParaRPr lang="en-GB" sz="2800" b="1" baseline="30000" dirty="0">
              <a:solidFill>
                <a:schemeClr val="bg2"/>
              </a:solidFill>
              <a:latin typeface="+mj-lt"/>
            </a:endParaRPr>
          </a:p>
        </p:txBody>
      </p:sp>
      <p:sp>
        <p:nvSpPr>
          <p:cNvPr id="627" name="TextBox 626">
            <a:hlinkClick r:id="rId42" action="ppaction://hlinksldjump"/>
            <a:extLst>
              <a:ext uri="{FF2B5EF4-FFF2-40B4-BE49-F238E27FC236}">
                <a16:creationId xmlns:a16="http://schemas.microsoft.com/office/drawing/2014/main" id="{3105694D-99D6-935A-997C-7904368410AD}"/>
              </a:ext>
            </a:extLst>
          </p:cNvPr>
          <p:cNvSpPr txBox="1"/>
          <p:nvPr>
            <p:custDataLst>
              <p:tags r:id="rId23"/>
            </p:custDataLst>
          </p:nvPr>
        </p:nvSpPr>
        <p:spPr>
          <a:xfrm>
            <a:off x="5015986" y="3047809"/>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8</a:t>
            </a:r>
            <a:endParaRPr lang="en-GB" sz="2800" b="1" baseline="30000" dirty="0">
              <a:solidFill>
                <a:schemeClr val="bg2"/>
              </a:solidFill>
              <a:latin typeface="+mj-lt"/>
            </a:endParaRPr>
          </a:p>
        </p:txBody>
      </p:sp>
      <p:sp>
        <p:nvSpPr>
          <p:cNvPr id="628" name="TextBox 627">
            <a:hlinkClick r:id="rId43" action="ppaction://hlinksldjump"/>
            <a:extLst>
              <a:ext uri="{FF2B5EF4-FFF2-40B4-BE49-F238E27FC236}">
                <a16:creationId xmlns:a16="http://schemas.microsoft.com/office/drawing/2014/main" id="{B3696F4D-25E5-41CE-6954-82D5E348327F}"/>
              </a:ext>
            </a:extLst>
          </p:cNvPr>
          <p:cNvSpPr txBox="1"/>
          <p:nvPr>
            <p:custDataLst>
              <p:tags r:id="rId24"/>
            </p:custDataLst>
          </p:nvPr>
        </p:nvSpPr>
        <p:spPr>
          <a:xfrm>
            <a:off x="5015986" y="3366452"/>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9</a:t>
            </a:r>
            <a:endParaRPr lang="en-GB" sz="2800" b="1" baseline="30000" dirty="0">
              <a:solidFill>
                <a:schemeClr val="bg2"/>
              </a:solidFill>
              <a:latin typeface="+mj-lt"/>
            </a:endParaRPr>
          </a:p>
        </p:txBody>
      </p:sp>
      <p:sp>
        <p:nvSpPr>
          <p:cNvPr id="629" name="TextBox 628">
            <a:hlinkClick r:id="rId44" action="ppaction://hlinksldjump"/>
            <a:extLst>
              <a:ext uri="{FF2B5EF4-FFF2-40B4-BE49-F238E27FC236}">
                <a16:creationId xmlns:a16="http://schemas.microsoft.com/office/drawing/2014/main" id="{D5B65A6B-9290-F4FA-A64D-BC608EEA70C2}"/>
              </a:ext>
            </a:extLst>
          </p:cNvPr>
          <p:cNvSpPr txBox="1"/>
          <p:nvPr>
            <p:custDataLst>
              <p:tags r:id="rId25"/>
            </p:custDataLst>
          </p:nvPr>
        </p:nvSpPr>
        <p:spPr>
          <a:xfrm>
            <a:off x="5015986" y="3685094"/>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10</a:t>
            </a:r>
            <a:endParaRPr lang="en-GB" sz="2800" b="1" baseline="30000" dirty="0">
              <a:solidFill>
                <a:schemeClr val="bg2"/>
              </a:solidFill>
              <a:latin typeface="+mj-lt"/>
            </a:endParaRPr>
          </a:p>
        </p:txBody>
      </p:sp>
      <p:sp>
        <p:nvSpPr>
          <p:cNvPr id="630" name="TextBox 629">
            <a:hlinkClick r:id="rId45" action="ppaction://hlinksldjump"/>
            <a:extLst>
              <a:ext uri="{FF2B5EF4-FFF2-40B4-BE49-F238E27FC236}">
                <a16:creationId xmlns:a16="http://schemas.microsoft.com/office/drawing/2014/main" id="{3F09F0DD-B2B0-BE5D-5875-2429E8B8E6C9}"/>
              </a:ext>
            </a:extLst>
          </p:cNvPr>
          <p:cNvSpPr txBox="1"/>
          <p:nvPr>
            <p:custDataLst>
              <p:tags r:id="rId26"/>
            </p:custDataLst>
          </p:nvPr>
        </p:nvSpPr>
        <p:spPr>
          <a:xfrm>
            <a:off x="5015986" y="4003738"/>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11</a:t>
            </a:r>
            <a:endParaRPr lang="en-GB" sz="2800" b="1" baseline="30000" dirty="0">
              <a:solidFill>
                <a:schemeClr val="bg2"/>
              </a:solidFill>
              <a:latin typeface="+mj-lt"/>
            </a:endParaRPr>
          </a:p>
        </p:txBody>
      </p:sp>
      <p:sp>
        <p:nvSpPr>
          <p:cNvPr id="631" name="TextBox 630">
            <a:hlinkClick r:id="rId46" action="ppaction://hlinksldjump"/>
            <a:extLst>
              <a:ext uri="{FF2B5EF4-FFF2-40B4-BE49-F238E27FC236}">
                <a16:creationId xmlns:a16="http://schemas.microsoft.com/office/drawing/2014/main" id="{16C4D81E-9B78-B2ED-16CD-386F6B47E6FE}"/>
              </a:ext>
            </a:extLst>
          </p:cNvPr>
          <p:cNvSpPr txBox="1"/>
          <p:nvPr>
            <p:custDataLst>
              <p:tags r:id="rId27"/>
            </p:custDataLst>
          </p:nvPr>
        </p:nvSpPr>
        <p:spPr>
          <a:xfrm>
            <a:off x="5015986" y="4322380"/>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12</a:t>
            </a:r>
            <a:endParaRPr lang="en-GB" sz="2800" b="1" baseline="30000" dirty="0">
              <a:solidFill>
                <a:schemeClr val="bg2"/>
              </a:solidFill>
              <a:latin typeface="+mj-lt"/>
            </a:endParaRPr>
          </a:p>
        </p:txBody>
      </p:sp>
      <p:sp>
        <p:nvSpPr>
          <p:cNvPr id="632" name="TextBox 631">
            <a:hlinkClick r:id="rId47" action="ppaction://hlinksldjump"/>
            <a:extLst>
              <a:ext uri="{FF2B5EF4-FFF2-40B4-BE49-F238E27FC236}">
                <a16:creationId xmlns:a16="http://schemas.microsoft.com/office/drawing/2014/main" id="{048BBE9C-B195-C3B9-983B-3292ADCCCC61}"/>
              </a:ext>
            </a:extLst>
          </p:cNvPr>
          <p:cNvSpPr txBox="1"/>
          <p:nvPr>
            <p:custDataLst>
              <p:tags r:id="rId28"/>
            </p:custDataLst>
          </p:nvPr>
        </p:nvSpPr>
        <p:spPr>
          <a:xfrm>
            <a:off x="5015986" y="4641024"/>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13</a:t>
            </a:r>
            <a:endParaRPr lang="en-GB" sz="2800" b="1" baseline="30000" dirty="0">
              <a:solidFill>
                <a:schemeClr val="bg2"/>
              </a:solidFill>
              <a:latin typeface="+mj-lt"/>
            </a:endParaRPr>
          </a:p>
        </p:txBody>
      </p:sp>
      <p:sp>
        <p:nvSpPr>
          <p:cNvPr id="633" name="TextBox 632">
            <a:hlinkClick r:id="rId48" action="ppaction://hlinksldjump"/>
            <a:extLst>
              <a:ext uri="{FF2B5EF4-FFF2-40B4-BE49-F238E27FC236}">
                <a16:creationId xmlns:a16="http://schemas.microsoft.com/office/drawing/2014/main" id="{B9F22D4D-D5C6-71D8-F4D9-651ECAC5FFC3}"/>
              </a:ext>
            </a:extLst>
          </p:cNvPr>
          <p:cNvSpPr txBox="1"/>
          <p:nvPr>
            <p:custDataLst>
              <p:tags r:id="rId29"/>
            </p:custDataLst>
          </p:nvPr>
        </p:nvSpPr>
        <p:spPr>
          <a:xfrm>
            <a:off x="5015986" y="4959666"/>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15</a:t>
            </a:r>
            <a:endParaRPr lang="en-GB" sz="2800" b="1" baseline="30000" dirty="0">
              <a:solidFill>
                <a:schemeClr val="bg2"/>
              </a:solidFill>
              <a:latin typeface="+mj-lt"/>
            </a:endParaRPr>
          </a:p>
        </p:txBody>
      </p:sp>
      <p:sp>
        <p:nvSpPr>
          <p:cNvPr id="634" name="TextBox 633">
            <a:hlinkClick r:id="rId49" action="ppaction://hlinksldjump"/>
            <a:extLst>
              <a:ext uri="{FF2B5EF4-FFF2-40B4-BE49-F238E27FC236}">
                <a16:creationId xmlns:a16="http://schemas.microsoft.com/office/drawing/2014/main" id="{028825D7-5936-339F-1499-BB144505385E}"/>
              </a:ext>
            </a:extLst>
          </p:cNvPr>
          <p:cNvSpPr txBox="1"/>
          <p:nvPr>
            <p:custDataLst>
              <p:tags r:id="rId30"/>
            </p:custDataLst>
          </p:nvPr>
        </p:nvSpPr>
        <p:spPr>
          <a:xfrm>
            <a:off x="10020300" y="1773237"/>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16</a:t>
            </a:r>
            <a:endParaRPr lang="en-GB" sz="2800" b="1" baseline="30000" dirty="0">
              <a:solidFill>
                <a:schemeClr val="bg2"/>
              </a:solidFill>
              <a:latin typeface="+mj-lt"/>
            </a:endParaRPr>
          </a:p>
        </p:txBody>
      </p:sp>
      <p:sp>
        <p:nvSpPr>
          <p:cNvPr id="669" name="TextBox 668">
            <a:hlinkClick r:id="rId50" action="ppaction://hlinksldjump"/>
            <a:extLst>
              <a:ext uri="{FF2B5EF4-FFF2-40B4-BE49-F238E27FC236}">
                <a16:creationId xmlns:a16="http://schemas.microsoft.com/office/drawing/2014/main" id="{5A5ECB39-1EA9-F4CC-0AE4-9E9565B111F6}"/>
              </a:ext>
            </a:extLst>
          </p:cNvPr>
          <p:cNvSpPr txBox="1"/>
          <p:nvPr>
            <p:custDataLst>
              <p:tags r:id="rId31"/>
            </p:custDataLst>
          </p:nvPr>
        </p:nvSpPr>
        <p:spPr>
          <a:xfrm>
            <a:off x="10020300" y="2091880"/>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17</a:t>
            </a:r>
            <a:endParaRPr lang="en-GB" sz="2800" b="1" baseline="30000" dirty="0">
              <a:solidFill>
                <a:schemeClr val="bg2"/>
              </a:solidFill>
              <a:latin typeface="+mj-lt"/>
            </a:endParaRPr>
          </a:p>
        </p:txBody>
      </p:sp>
      <p:sp>
        <p:nvSpPr>
          <p:cNvPr id="670" name="TextBox 669">
            <a:hlinkClick r:id="rId51" action="ppaction://hlinksldjump"/>
            <a:extLst>
              <a:ext uri="{FF2B5EF4-FFF2-40B4-BE49-F238E27FC236}">
                <a16:creationId xmlns:a16="http://schemas.microsoft.com/office/drawing/2014/main" id="{E6046172-9C81-0BFA-B3E1-09926903AA03}"/>
              </a:ext>
            </a:extLst>
          </p:cNvPr>
          <p:cNvSpPr txBox="1"/>
          <p:nvPr>
            <p:custDataLst>
              <p:tags r:id="rId32"/>
            </p:custDataLst>
          </p:nvPr>
        </p:nvSpPr>
        <p:spPr>
          <a:xfrm>
            <a:off x="10020300" y="2410523"/>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18</a:t>
            </a:r>
            <a:endParaRPr lang="en-GB" sz="2800" b="1" baseline="30000" dirty="0">
              <a:solidFill>
                <a:schemeClr val="bg2"/>
              </a:solidFill>
              <a:latin typeface="+mj-lt"/>
            </a:endParaRPr>
          </a:p>
        </p:txBody>
      </p:sp>
      <p:sp>
        <p:nvSpPr>
          <p:cNvPr id="672" name="TextBox 671">
            <a:hlinkClick r:id="rId52" action="ppaction://hlinksldjump"/>
            <a:extLst>
              <a:ext uri="{FF2B5EF4-FFF2-40B4-BE49-F238E27FC236}">
                <a16:creationId xmlns:a16="http://schemas.microsoft.com/office/drawing/2014/main" id="{9A64D358-DC5C-B151-7AB4-45788823021F}"/>
              </a:ext>
            </a:extLst>
          </p:cNvPr>
          <p:cNvSpPr txBox="1"/>
          <p:nvPr>
            <p:custDataLst>
              <p:tags r:id="rId33"/>
            </p:custDataLst>
          </p:nvPr>
        </p:nvSpPr>
        <p:spPr>
          <a:xfrm>
            <a:off x="10020300" y="2729166"/>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19</a:t>
            </a:r>
            <a:endParaRPr lang="en-GB" sz="2800" b="1" baseline="30000" dirty="0">
              <a:solidFill>
                <a:schemeClr val="bg2"/>
              </a:solidFill>
              <a:latin typeface="+mj-lt"/>
            </a:endParaRPr>
          </a:p>
        </p:txBody>
      </p:sp>
      <p:sp>
        <p:nvSpPr>
          <p:cNvPr id="673" name="TextBox 672">
            <a:hlinkClick r:id="rId53" action="ppaction://hlinksldjump"/>
            <a:extLst>
              <a:ext uri="{FF2B5EF4-FFF2-40B4-BE49-F238E27FC236}">
                <a16:creationId xmlns:a16="http://schemas.microsoft.com/office/drawing/2014/main" id="{2107FFA5-549B-678B-F152-D11CBCDEE346}"/>
              </a:ext>
            </a:extLst>
          </p:cNvPr>
          <p:cNvSpPr txBox="1"/>
          <p:nvPr>
            <p:custDataLst>
              <p:tags r:id="rId34"/>
            </p:custDataLst>
          </p:nvPr>
        </p:nvSpPr>
        <p:spPr>
          <a:xfrm>
            <a:off x="10020300" y="3047809"/>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21</a:t>
            </a:r>
            <a:endParaRPr lang="en-GB" sz="2800" b="1" baseline="30000" dirty="0">
              <a:solidFill>
                <a:schemeClr val="bg2"/>
              </a:solidFill>
              <a:latin typeface="+mj-lt"/>
            </a:endParaRPr>
          </a:p>
        </p:txBody>
      </p:sp>
      <p:sp>
        <p:nvSpPr>
          <p:cNvPr id="674" name="TextBox 673">
            <a:hlinkClick r:id="rId54" action="ppaction://hlinksldjump"/>
            <a:extLst>
              <a:ext uri="{FF2B5EF4-FFF2-40B4-BE49-F238E27FC236}">
                <a16:creationId xmlns:a16="http://schemas.microsoft.com/office/drawing/2014/main" id="{B7416956-CB50-E8F2-916F-3E5514D53AD6}"/>
              </a:ext>
            </a:extLst>
          </p:cNvPr>
          <p:cNvSpPr txBox="1"/>
          <p:nvPr>
            <p:custDataLst>
              <p:tags r:id="rId35"/>
            </p:custDataLst>
          </p:nvPr>
        </p:nvSpPr>
        <p:spPr>
          <a:xfrm>
            <a:off x="10020300" y="3366452"/>
            <a:ext cx="539750" cy="76793"/>
          </a:xfrm>
          <a:prstGeom prst="rect">
            <a:avLst/>
          </a:prstGeom>
          <a:noFill/>
        </p:spPr>
        <p:txBody>
          <a:bodyPr vert="horz" wrap="none" lIns="0" tIns="0" rIns="0" bIns="0" rtlCol="0" anchor="t" anchorCtr="0">
            <a:noAutofit/>
          </a:bodyPr>
          <a:lstStyle/>
          <a:p>
            <a:pPr algn="ctr">
              <a:lnSpc>
                <a:spcPct val="120000"/>
              </a:lnSpc>
            </a:pPr>
            <a:r>
              <a:rPr lang="en-GB" sz="2800" b="1" baseline="30000">
                <a:solidFill>
                  <a:schemeClr val="bg2"/>
                </a:solidFill>
                <a:latin typeface="+mj-lt"/>
              </a:rPr>
              <a:t>22</a:t>
            </a:r>
            <a:endParaRPr lang="en-GB" sz="2800" b="1" baseline="30000" dirty="0">
              <a:solidFill>
                <a:schemeClr val="bg2"/>
              </a:solidFill>
              <a:latin typeface="+mj-lt"/>
            </a:endParaRPr>
          </a:p>
        </p:txBody>
      </p:sp>
      <p:sp>
        <p:nvSpPr>
          <p:cNvPr id="676" name="Slide Number Placeholder 675">
            <a:extLst>
              <a:ext uri="{FF2B5EF4-FFF2-40B4-BE49-F238E27FC236}">
                <a16:creationId xmlns:a16="http://schemas.microsoft.com/office/drawing/2014/main" id="{514A7615-4F57-149F-5F4A-8CF87F3292E6}"/>
              </a:ext>
            </a:extLst>
          </p:cNvPr>
          <p:cNvSpPr>
            <a:spLocks noGrp="1"/>
          </p:cNvSpPr>
          <p:nvPr>
            <p:ph type="sldNum" sz="quarter" idx="13"/>
          </p:nvPr>
        </p:nvSpPr>
        <p:spPr/>
        <p:txBody>
          <a:bodyPr/>
          <a:lstStyle/>
          <a:p>
            <a:fld id="{820380F8-7D3E-4675-A1FD-0F1FFDC88BE2}" type="slidenum">
              <a:rPr lang="en-GB" smtClean="0"/>
              <a:pPr/>
              <a:t>1</a:t>
            </a:fld>
            <a:endParaRPr lang="en-GB" dirty="0"/>
          </a:p>
        </p:txBody>
      </p:sp>
    </p:spTree>
    <p:custDataLst>
      <p:tags r:id="rId1"/>
    </p:custDataLst>
    <p:extLst>
      <p:ext uri="{BB962C8B-B14F-4D97-AF65-F5344CB8AC3E}">
        <p14:creationId xmlns:p14="http://schemas.microsoft.com/office/powerpoint/2010/main" val="127153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B5E0F-B4E0-FB9C-8A21-D6F65C5FC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8902D-099D-A5B3-1742-B10994E82F35}"/>
              </a:ext>
            </a:extLst>
          </p:cNvPr>
          <p:cNvSpPr>
            <a:spLocks noGrp="1"/>
          </p:cNvSpPr>
          <p:nvPr>
            <p:ph type="title"/>
          </p:nvPr>
        </p:nvSpPr>
        <p:spPr/>
        <p:txBody>
          <a:bodyPr/>
          <a:lstStyle/>
          <a:p>
            <a:r>
              <a:rPr lang="en-GB" dirty="0"/>
              <a:t>15.  But what would the multiple have been?</a:t>
            </a:r>
          </a:p>
        </p:txBody>
      </p:sp>
      <p:sp>
        <p:nvSpPr>
          <p:cNvPr id="3" name="Text Placeholder 2">
            <a:extLst>
              <a:ext uri="{FF2B5EF4-FFF2-40B4-BE49-F238E27FC236}">
                <a16:creationId xmlns:a16="http://schemas.microsoft.com/office/drawing/2014/main" id="{87EFEF55-973B-227B-0D93-58F5A4E86618}"/>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8B115048-0D39-13E3-C288-6392BC242DBA}"/>
              </a:ext>
            </a:extLst>
          </p:cNvPr>
          <p:cNvSpPr>
            <a:spLocks noGrp="1"/>
          </p:cNvSpPr>
          <p:nvPr>
            <p:ph sz="quarter" idx="11"/>
          </p:nvPr>
        </p:nvSpPr>
        <p:spPr>
          <a:xfrm>
            <a:off x="839416" y="1484313"/>
            <a:ext cx="10512796" cy="4392613"/>
          </a:xfrm>
        </p:spPr>
        <p:txBody>
          <a:bodyPr/>
          <a:lstStyle/>
          <a:p>
            <a:r>
              <a:rPr lang="en-GB" sz="2800" dirty="0">
                <a:latin typeface="Calibri" panose="020F0502020204030204" pitchFamily="34" charset="0"/>
                <a:ea typeface="Calibri" panose="020F0502020204030204" pitchFamily="34" charset="0"/>
                <a:cs typeface="Calibri" panose="020F0502020204030204" pitchFamily="34" charset="0"/>
              </a:rPr>
              <a:t>Simple example:</a:t>
            </a:r>
          </a:p>
          <a:p>
            <a:pPr lvl="1"/>
            <a:r>
              <a:rPr lang="en-GB" sz="2400" dirty="0">
                <a:latin typeface="Calibri" panose="020F0502020204030204" pitchFamily="34" charset="0"/>
                <a:ea typeface="Calibri" panose="020F0502020204030204" pitchFamily="34" charset="0"/>
                <a:cs typeface="Calibri" panose="020F0502020204030204" pitchFamily="34" charset="0"/>
              </a:rPr>
              <a:t>Maintainable (terminal) cash flow = £2,000</a:t>
            </a:r>
          </a:p>
          <a:p>
            <a:pPr lvl="1"/>
            <a:r>
              <a:rPr lang="en-GB" sz="2400" dirty="0">
                <a:latin typeface="Calibri" panose="020F0502020204030204" pitchFamily="34" charset="0"/>
                <a:ea typeface="Calibri" panose="020F0502020204030204" pitchFamily="34" charset="0"/>
                <a:cs typeface="Calibri" panose="020F0502020204030204" pitchFamily="34" charset="0"/>
              </a:rPr>
              <a:t>Discount rate = 20%</a:t>
            </a:r>
          </a:p>
          <a:p>
            <a:pPr lvl="1"/>
            <a:r>
              <a:rPr lang="en-GB" sz="2400" dirty="0">
                <a:latin typeface="Calibri" panose="020F0502020204030204" pitchFamily="34" charset="0"/>
                <a:ea typeface="Calibri" panose="020F0502020204030204" pitchFamily="34" charset="0"/>
                <a:cs typeface="Calibri" panose="020F0502020204030204" pitchFamily="34" charset="0"/>
              </a:rPr>
              <a:t>Enterprise value </a:t>
            </a:r>
            <a:r>
              <a:rPr lang="en-GB" sz="2400" b="1" dirty="0">
                <a:latin typeface="Calibri" panose="020F0502020204030204" pitchFamily="34" charset="0"/>
                <a:ea typeface="Calibri" panose="020F0502020204030204" pitchFamily="34" charset="0"/>
                <a:cs typeface="Calibri" panose="020F0502020204030204" pitchFamily="34" charset="0"/>
              </a:rPr>
              <a:t>(EV) </a:t>
            </a:r>
            <a:r>
              <a:rPr lang="en-GB" sz="2400" dirty="0">
                <a:latin typeface="Calibri" panose="020F0502020204030204" pitchFamily="34" charset="0"/>
                <a:ea typeface="Calibri" panose="020F0502020204030204" pitchFamily="34" charset="0"/>
                <a:cs typeface="Calibri" panose="020F0502020204030204" pitchFamily="34" charset="0"/>
              </a:rPr>
              <a:t>= £2,000 x 1/0.2 = £2,000 x 5 = £10,000</a:t>
            </a:r>
          </a:p>
          <a:p>
            <a:pPr lvl="1"/>
            <a:endParaRPr lang="en-GB" sz="2600" dirty="0">
              <a:latin typeface="Calibri" panose="020F0502020204030204" pitchFamily="34" charset="0"/>
              <a:ea typeface="Calibri" panose="020F0502020204030204" pitchFamily="34" charset="0"/>
              <a:cs typeface="Calibri" panose="020F0502020204030204" pitchFamily="34" charset="0"/>
            </a:endParaRPr>
          </a:p>
          <a:p>
            <a:pPr lvl="1"/>
            <a:endParaRPr lang="en-GB" sz="2600" dirty="0">
              <a:latin typeface="Calibri" panose="020F0502020204030204" pitchFamily="34" charset="0"/>
              <a:ea typeface="Calibri" panose="020F0502020204030204" pitchFamily="34" charset="0"/>
              <a:cs typeface="Calibri" panose="020F0502020204030204" pitchFamily="34" charset="0"/>
            </a:endParaRPr>
          </a:p>
          <a:p>
            <a:pPr marL="2058988" lvl="8" indent="0">
              <a:buNone/>
            </a:pPr>
            <a:r>
              <a:rPr lang="en-GB" sz="2200" dirty="0">
                <a:latin typeface="Calibri" panose="020F0502020204030204" pitchFamily="34" charset="0"/>
                <a:ea typeface="Calibri" panose="020F0502020204030204" pitchFamily="34" charset="0"/>
                <a:cs typeface="Calibri" panose="020F0502020204030204" pitchFamily="34" charset="0"/>
              </a:rPr>
              <a:t>			Inverse of discount rate = “multiple”</a:t>
            </a:r>
          </a:p>
          <a:p>
            <a:pPr marL="85725" lvl="8" indent="-85725">
              <a:buNone/>
            </a:pPr>
            <a:r>
              <a:rPr lang="en-GB" sz="2200" dirty="0">
                <a:latin typeface="Calibri" panose="020F0502020204030204" pitchFamily="34" charset="0"/>
                <a:ea typeface="Calibri" panose="020F0502020204030204" pitchFamily="34" charset="0"/>
                <a:cs typeface="Calibri" panose="020F0502020204030204" pitchFamily="34" charset="0"/>
              </a:rPr>
              <a:t>				</a:t>
            </a:r>
          </a:p>
          <a:p>
            <a:pPr marL="265113" lvl="8" indent="-265113"/>
            <a:r>
              <a:rPr lang="en-GB" sz="2800" dirty="0">
                <a:latin typeface="Calibri" panose="020F0502020204030204" pitchFamily="34" charset="0"/>
                <a:ea typeface="Calibri" panose="020F0502020204030204" pitchFamily="34" charset="0"/>
                <a:cs typeface="Calibri" panose="020F0502020204030204" pitchFamily="34" charset="0"/>
              </a:rPr>
              <a:t>Broad-brush indicative measure for free cash flow.  For EBITDA?</a:t>
            </a:r>
            <a:r>
              <a:rPr lang="en-GB" sz="2200" dirty="0">
                <a:latin typeface="Calibri" panose="020F0502020204030204" pitchFamily="34" charset="0"/>
                <a:ea typeface="Calibri" panose="020F0502020204030204" pitchFamily="34" charset="0"/>
                <a:cs typeface="Calibri" panose="020F0502020204030204" pitchFamily="34" charset="0"/>
              </a:rPr>
              <a:t>				</a:t>
            </a:r>
          </a:p>
        </p:txBody>
      </p:sp>
      <p:sp>
        <p:nvSpPr>
          <p:cNvPr id="6" name="Footer Placeholder 5">
            <a:extLst>
              <a:ext uri="{FF2B5EF4-FFF2-40B4-BE49-F238E27FC236}">
                <a16:creationId xmlns:a16="http://schemas.microsoft.com/office/drawing/2014/main" id="{93793C04-AEB5-4A67-B69B-A0E095740F3F}"/>
              </a:ext>
            </a:extLst>
          </p:cNvPr>
          <p:cNvSpPr>
            <a:spLocks noGrp="1"/>
          </p:cNvSpPr>
          <p:nvPr>
            <p:ph type="ftr" sz="quarter" idx="13"/>
          </p:nvPr>
        </p:nvSpPr>
        <p:spPr/>
        <p:txBody>
          <a:bodyPr/>
          <a:lstStyle/>
          <a:p>
            <a:endParaRPr lang="en-GB" dirty="0"/>
          </a:p>
        </p:txBody>
      </p:sp>
      <p:sp>
        <p:nvSpPr>
          <p:cNvPr id="15" name="Arrow: Down 14">
            <a:extLst>
              <a:ext uri="{FF2B5EF4-FFF2-40B4-BE49-F238E27FC236}">
                <a16:creationId xmlns:a16="http://schemas.microsoft.com/office/drawing/2014/main" id="{7CB00A3B-0EB3-0D9A-FBE5-B0FD0EAB4D16}"/>
              </a:ext>
            </a:extLst>
          </p:cNvPr>
          <p:cNvSpPr/>
          <p:nvPr/>
        </p:nvSpPr>
        <p:spPr>
          <a:xfrm>
            <a:off x="7536160" y="3140968"/>
            <a:ext cx="216024" cy="792088"/>
          </a:xfrm>
          <a:prstGeom prst="downArrow">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8" name="Slide Number Placeholder 7">
            <a:extLst>
              <a:ext uri="{FF2B5EF4-FFF2-40B4-BE49-F238E27FC236}">
                <a16:creationId xmlns:a16="http://schemas.microsoft.com/office/drawing/2014/main" id="{AB8D1342-E9C5-E53B-A311-B021C9DC5F5F}"/>
              </a:ext>
            </a:extLst>
          </p:cNvPr>
          <p:cNvSpPr>
            <a:spLocks noGrp="1"/>
          </p:cNvSpPr>
          <p:nvPr>
            <p:ph type="sldNum" sz="quarter" idx="12"/>
          </p:nvPr>
        </p:nvSpPr>
        <p:spPr/>
        <p:txBody>
          <a:bodyPr/>
          <a:lstStyle/>
          <a:p>
            <a:fld id="{820380F8-7D3E-4675-A1FD-0F1FFDC88BE2}" type="slidenum">
              <a:rPr lang="en-GB" smtClean="0"/>
              <a:pPr/>
              <a:t>19</a:t>
            </a:fld>
            <a:endParaRPr lang="en-GB" dirty="0"/>
          </a:p>
        </p:txBody>
      </p:sp>
    </p:spTree>
    <p:extLst>
      <p:ext uri="{BB962C8B-B14F-4D97-AF65-F5344CB8AC3E}">
        <p14:creationId xmlns:p14="http://schemas.microsoft.com/office/powerpoint/2010/main" val="23082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4CF6-B2DF-4E96-E0C1-0DB45FFF3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FC9F4-962F-5677-C8DF-3D76B1477DF7}"/>
              </a:ext>
            </a:extLst>
          </p:cNvPr>
          <p:cNvSpPr>
            <a:spLocks noGrp="1"/>
          </p:cNvSpPr>
          <p:nvPr>
            <p:ph type="title"/>
          </p:nvPr>
        </p:nvSpPr>
        <p:spPr/>
        <p:txBody>
          <a:bodyPr/>
          <a:lstStyle/>
          <a:p>
            <a:r>
              <a:rPr lang="en-GB" dirty="0"/>
              <a:t>15.  But what would the multiple have been?</a:t>
            </a:r>
          </a:p>
        </p:txBody>
      </p:sp>
      <p:sp>
        <p:nvSpPr>
          <p:cNvPr id="3" name="Text Placeholder 2">
            <a:extLst>
              <a:ext uri="{FF2B5EF4-FFF2-40B4-BE49-F238E27FC236}">
                <a16:creationId xmlns:a16="http://schemas.microsoft.com/office/drawing/2014/main" id="{6E3FAC53-7B6E-8242-4AB0-8DF6859A8940}"/>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A781CCDE-1295-02DC-6625-FD80D73C5681}"/>
              </a:ext>
            </a:extLst>
          </p:cNvPr>
          <p:cNvSpPr>
            <a:spLocks noGrp="1"/>
          </p:cNvSpPr>
          <p:nvPr>
            <p:ph sz="quarter" idx="11"/>
          </p:nvPr>
        </p:nvSpPr>
        <p:spPr>
          <a:xfrm>
            <a:off x="839416" y="1484313"/>
            <a:ext cx="10512796" cy="4392613"/>
          </a:xfrm>
        </p:spPr>
        <p:txBody>
          <a:bodyPr/>
          <a:lstStyle/>
          <a:p>
            <a:pPr marL="265113" lvl="8" indent="-265113"/>
            <a:r>
              <a:rPr lang="en-GB" sz="2800" dirty="0">
                <a:latin typeface="Calibri" panose="020F0502020204030204" pitchFamily="34" charset="0"/>
                <a:ea typeface="Calibri" panose="020F0502020204030204" pitchFamily="34" charset="0"/>
                <a:cs typeface="Calibri" panose="020F0502020204030204" pitchFamily="34" charset="0"/>
              </a:rPr>
              <a:t>For individual historical and prospective years, compare cash flow/EBITDA with calculated EV to derive equivalent multiples for those years</a:t>
            </a:r>
          </a:p>
          <a:p>
            <a:pPr marL="265113" lvl="8" indent="-265113"/>
            <a:r>
              <a:rPr lang="en-GB" sz="2800" dirty="0">
                <a:latin typeface="Calibri" panose="020F0502020204030204" pitchFamily="34" charset="0"/>
                <a:ea typeface="Calibri" panose="020F0502020204030204" pitchFamily="34" charset="0"/>
                <a:cs typeface="Calibri" panose="020F0502020204030204" pitchFamily="34" charset="0"/>
              </a:rPr>
              <a:t>For example:</a:t>
            </a:r>
          </a:p>
          <a:p>
            <a:pPr marL="0" lvl="8" indent="0">
              <a:buNone/>
            </a:pPr>
            <a:r>
              <a:rPr lang="en-GB" sz="2200" dirty="0">
                <a:latin typeface="Calibri" panose="020F0502020204030204" pitchFamily="34" charset="0"/>
                <a:ea typeface="Calibri" panose="020F0502020204030204" pitchFamily="34" charset="0"/>
                <a:cs typeface="Calibri" panose="020F0502020204030204" pitchFamily="34" charset="0"/>
              </a:rPr>
              <a:t>			</a:t>
            </a:r>
          </a:p>
        </p:txBody>
      </p:sp>
      <p:sp>
        <p:nvSpPr>
          <p:cNvPr id="6" name="Footer Placeholder 5">
            <a:extLst>
              <a:ext uri="{FF2B5EF4-FFF2-40B4-BE49-F238E27FC236}">
                <a16:creationId xmlns:a16="http://schemas.microsoft.com/office/drawing/2014/main" id="{86F9B53A-1399-B6D4-29B0-FB7CDD58D10B}"/>
              </a:ext>
            </a:extLst>
          </p:cNvPr>
          <p:cNvSpPr>
            <a:spLocks noGrp="1"/>
          </p:cNvSpPr>
          <p:nvPr>
            <p:ph type="ftr" sz="quarter" idx="13"/>
          </p:nvPr>
        </p:nvSpPr>
        <p:spPr/>
        <p:txBody>
          <a:bodyPr/>
          <a:lstStyle/>
          <a:p>
            <a:endParaRPr lang="en-GB" dirty="0"/>
          </a:p>
        </p:txBody>
      </p:sp>
      <p:pic>
        <p:nvPicPr>
          <p:cNvPr id="7" name="Picture 6">
            <a:extLst>
              <a:ext uri="{FF2B5EF4-FFF2-40B4-BE49-F238E27FC236}">
                <a16:creationId xmlns:a16="http://schemas.microsoft.com/office/drawing/2014/main" id="{862D4016-48AD-B733-D661-B6C4F438F450}"/>
              </a:ext>
            </a:extLst>
          </p:cNvPr>
          <p:cNvPicPr>
            <a:picLocks noChangeAspect="1"/>
          </p:cNvPicPr>
          <p:nvPr>
            <p:custDataLst>
              <p:tags r:id="rId1"/>
            </p:custDataLst>
          </p:nvPr>
        </p:nvPicPr>
        <p:blipFill>
          <a:blip r:embed="rId4"/>
          <a:stretch>
            <a:fillRect/>
          </a:stretch>
        </p:blipFill>
        <p:spPr>
          <a:xfrm>
            <a:off x="3287688" y="2912083"/>
            <a:ext cx="7115741" cy="2819839"/>
          </a:xfrm>
          <a:prstGeom prst="rect">
            <a:avLst/>
          </a:prstGeom>
        </p:spPr>
      </p:pic>
      <p:sp>
        <p:nvSpPr>
          <p:cNvPr id="8" name="Slide Number Placeholder 7">
            <a:extLst>
              <a:ext uri="{FF2B5EF4-FFF2-40B4-BE49-F238E27FC236}">
                <a16:creationId xmlns:a16="http://schemas.microsoft.com/office/drawing/2014/main" id="{CFDFE6EA-C064-7B17-90C1-DA291EBA0AB1}"/>
              </a:ext>
            </a:extLst>
          </p:cNvPr>
          <p:cNvSpPr>
            <a:spLocks noGrp="1"/>
          </p:cNvSpPr>
          <p:nvPr>
            <p:ph type="sldNum" sz="quarter" idx="12"/>
          </p:nvPr>
        </p:nvSpPr>
        <p:spPr/>
        <p:txBody>
          <a:bodyPr/>
          <a:lstStyle/>
          <a:p>
            <a:fld id="{820380F8-7D3E-4675-A1FD-0F1FFDC88BE2}" type="slidenum">
              <a:rPr lang="en-GB" smtClean="0"/>
              <a:pPr/>
              <a:t>20</a:t>
            </a:fld>
            <a:endParaRPr lang="en-GB" dirty="0"/>
          </a:p>
        </p:txBody>
      </p:sp>
    </p:spTree>
    <p:extLst>
      <p:ext uri="{BB962C8B-B14F-4D97-AF65-F5344CB8AC3E}">
        <p14:creationId xmlns:p14="http://schemas.microsoft.com/office/powerpoint/2010/main" val="21717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7721E-9545-D79C-D056-6390DD9D1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92017-C8FE-7CEF-DB74-3D7A3C9B6916}"/>
              </a:ext>
            </a:extLst>
          </p:cNvPr>
          <p:cNvSpPr>
            <a:spLocks noGrp="1"/>
          </p:cNvSpPr>
          <p:nvPr>
            <p:ph type="title"/>
          </p:nvPr>
        </p:nvSpPr>
        <p:spPr/>
        <p:txBody>
          <a:bodyPr/>
          <a:lstStyle/>
          <a:p>
            <a:r>
              <a:rPr lang="en-GB" dirty="0"/>
              <a:t>16.  In summary</a:t>
            </a:r>
          </a:p>
        </p:txBody>
      </p:sp>
      <p:sp>
        <p:nvSpPr>
          <p:cNvPr id="3" name="Text Placeholder 2">
            <a:extLst>
              <a:ext uri="{FF2B5EF4-FFF2-40B4-BE49-F238E27FC236}">
                <a16:creationId xmlns:a16="http://schemas.microsoft.com/office/drawing/2014/main" id="{C4043B77-DB9D-DB55-3B18-479BDB7D6112}"/>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8CBC284A-46BE-3557-24F5-3081EB25D9EF}"/>
              </a:ext>
            </a:extLst>
          </p:cNvPr>
          <p:cNvSpPr>
            <a:spLocks noGrp="1"/>
          </p:cNvSpPr>
          <p:nvPr>
            <p:ph sz="quarter" idx="11"/>
          </p:nvPr>
        </p:nvSpPr>
        <p:spPr>
          <a:xfrm>
            <a:off x="839416" y="1484313"/>
            <a:ext cx="10512796" cy="4392613"/>
          </a:xfrm>
        </p:spPr>
        <p:txBody>
          <a:bodyPr/>
          <a:lstStyle/>
          <a:p>
            <a:pPr marL="514350" indent="-514350">
              <a:buFont typeface="+mj-lt"/>
              <a:buAutoNum type="arabicPeriod"/>
            </a:pPr>
            <a:r>
              <a:rPr lang="en-GB" sz="2400" dirty="0">
                <a:latin typeface="Calibri" panose="020F0502020204030204" pitchFamily="34" charset="0"/>
                <a:ea typeface="Calibri" panose="020F0502020204030204" pitchFamily="34" charset="0"/>
              </a:rPr>
              <a:t>Valuation is about the future</a:t>
            </a:r>
          </a:p>
          <a:p>
            <a:pPr marL="514350" indent="-514350">
              <a:buFont typeface="+mj-lt"/>
              <a:buAutoNum type="arabicPeriod"/>
            </a:pPr>
            <a:r>
              <a:rPr lang="en-GB" sz="2400" dirty="0">
                <a:latin typeface="Calibri" panose="020F0502020204030204" pitchFamily="34" charset="0"/>
                <a:ea typeface="Calibri" panose="020F0502020204030204" pitchFamily="34" charset="0"/>
              </a:rPr>
              <a:t>DCF inputs – take time to select; use sensibly; understand the sensitivity</a:t>
            </a:r>
          </a:p>
          <a:p>
            <a:pPr marL="514350" indent="-514350">
              <a:buFont typeface="+mj-lt"/>
              <a:buAutoNum type="arabicPeriod"/>
            </a:pPr>
            <a:r>
              <a:rPr lang="en-GB" sz="2400" dirty="0">
                <a:latin typeface="Calibri" panose="020F0502020204030204" pitchFamily="34" charset="0"/>
                <a:ea typeface="Calibri" panose="020F0502020204030204" pitchFamily="34" charset="0"/>
              </a:rPr>
              <a:t>IVSC – DCF is increasingly mainstream </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200" dirty="0">
                <a:latin typeface="Calibri" panose="020F0502020204030204" pitchFamily="34" charset="0"/>
                <a:ea typeface="Calibri" panose="020F0502020204030204" pitchFamily="34" charset="0"/>
                <a:cs typeface="Calibri" panose="020F0502020204030204" pitchFamily="34" charset="0"/>
              </a:rPr>
              <a:t>				</a:t>
            </a:r>
          </a:p>
        </p:txBody>
      </p:sp>
      <p:sp>
        <p:nvSpPr>
          <p:cNvPr id="6" name="Footer Placeholder 5">
            <a:extLst>
              <a:ext uri="{FF2B5EF4-FFF2-40B4-BE49-F238E27FC236}">
                <a16:creationId xmlns:a16="http://schemas.microsoft.com/office/drawing/2014/main" id="{FFFF28BA-2E99-EFD6-C14A-0A84C4BD795C}"/>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EF83ECF2-3D6B-B4C3-422E-31B1BBBE5ADF}"/>
              </a:ext>
            </a:extLst>
          </p:cNvPr>
          <p:cNvSpPr>
            <a:spLocks noGrp="1"/>
          </p:cNvSpPr>
          <p:nvPr>
            <p:ph type="sldNum" sz="quarter" idx="12"/>
          </p:nvPr>
        </p:nvSpPr>
        <p:spPr/>
        <p:txBody>
          <a:bodyPr/>
          <a:lstStyle/>
          <a:p>
            <a:fld id="{820380F8-7D3E-4675-A1FD-0F1FFDC88BE2}" type="slidenum">
              <a:rPr lang="en-GB" smtClean="0"/>
              <a:pPr/>
              <a:t>21</a:t>
            </a:fld>
            <a:endParaRPr lang="en-GB" dirty="0"/>
          </a:p>
        </p:txBody>
      </p:sp>
    </p:spTree>
    <p:extLst>
      <p:ext uri="{BB962C8B-B14F-4D97-AF65-F5344CB8AC3E}">
        <p14:creationId xmlns:p14="http://schemas.microsoft.com/office/powerpoint/2010/main" val="37771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8111-F18A-9F6F-8B72-058F84248581}"/>
              </a:ext>
            </a:extLst>
          </p:cNvPr>
          <p:cNvSpPr>
            <a:spLocks noGrp="1"/>
          </p:cNvSpPr>
          <p:nvPr>
            <p:ph type="title"/>
          </p:nvPr>
        </p:nvSpPr>
        <p:spPr/>
        <p:txBody>
          <a:bodyPr/>
          <a:lstStyle/>
          <a:p>
            <a:r>
              <a:rPr lang="en-GB" dirty="0"/>
              <a:t>Any questions?</a:t>
            </a:r>
          </a:p>
        </p:txBody>
      </p:sp>
      <p:sp>
        <p:nvSpPr>
          <p:cNvPr id="3" name="Text Placeholder 2">
            <a:extLst>
              <a:ext uri="{FF2B5EF4-FFF2-40B4-BE49-F238E27FC236}">
                <a16:creationId xmlns:a16="http://schemas.microsoft.com/office/drawing/2014/main" id="{7DD25F96-3D9D-D6D8-A609-D9ED0E9EB6FB}"/>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A0359B27-7EF0-5A6C-CD19-9DF707088617}"/>
              </a:ext>
            </a:extLst>
          </p:cNvPr>
          <p:cNvSpPr>
            <a:spLocks noGrp="1"/>
          </p:cNvSpPr>
          <p:nvPr>
            <p:ph sz="quarter" idx="11"/>
          </p:nvPr>
        </p:nvSpPr>
        <p:spPr/>
        <p:txBody>
          <a:bodyPr/>
          <a:lstStyle/>
          <a:p>
            <a:endParaRPr lang="en-GB" dirty="0"/>
          </a:p>
        </p:txBody>
      </p:sp>
      <p:sp>
        <p:nvSpPr>
          <p:cNvPr id="6" name="Footer Placeholder 5">
            <a:extLst>
              <a:ext uri="{FF2B5EF4-FFF2-40B4-BE49-F238E27FC236}">
                <a16:creationId xmlns:a16="http://schemas.microsoft.com/office/drawing/2014/main" id="{FBD30AF2-2623-B4BE-AC6F-48C79050FB74}"/>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7A5193E0-CA55-87EC-61FA-29BADA83E620}"/>
              </a:ext>
            </a:extLst>
          </p:cNvPr>
          <p:cNvSpPr>
            <a:spLocks noGrp="1"/>
          </p:cNvSpPr>
          <p:nvPr>
            <p:ph type="sldNum" sz="quarter" idx="12"/>
          </p:nvPr>
        </p:nvSpPr>
        <p:spPr/>
        <p:txBody>
          <a:bodyPr/>
          <a:lstStyle/>
          <a:p>
            <a:fld id="{820380F8-7D3E-4675-A1FD-0F1FFDC88BE2}" type="slidenum">
              <a:rPr lang="en-GB" smtClean="0"/>
              <a:pPr/>
              <a:t>22</a:t>
            </a:fld>
            <a:endParaRPr lang="en-GB" dirty="0"/>
          </a:p>
        </p:txBody>
      </p:sp>
    </p:spTree>
    <p:extLst>
      <p:ext uri="{BB962C8B-B14F-4D97-AF65-F5344CB8AC3E}">
        <p14:creationId xmlns:p14="http://schemas.microsoft.com/office/powerpoint/2010/main" val="3504201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B023-E114-7B30-6C84-C803BCA6C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24E56-DCF1-627B-A31D-A1DC31F5D53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C861482C-2F41-35DF-A856-3449B14A3B1B}"/>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04E6EF39-C4F8-C498-9D2D-84C43BE90ABD}"/>
              </a:ext>
            </a:extLst>
          </p:cNvPr>
          <p:cNvSpPr>
            <a:spLocks noGrp="1"/>
          </p:cNvSpPr>
          <p:nvPr>
            <p:ph sz="quarter" idx="11"/>
          </p:nvPr>
        </p:nvSpPr>
        <p:spPr/>
        <p:txBody>
          <a:bodyPr/>
          <a:lstStyle/>
          <a:p>
            <a:r>
              <a:rPr lang="en-GB" altLang="en-US" dirty="0">
                <a:solidFill>
                  <a:srgbClr val="000000"/>
                </a:solidFill>
                <a:latin typeface="VerbCond Regular" panose="02000500030000020004" pitchFamily="50" charset="0"/>
                <a:cs typeface="Tahoma" pitchFamily="34" charset="0"/>
              </a:rPr>
              <a:t>Please note that the information contained in this presentation is provided for general informational purposes only.  It does not constitute any form of tax, accounting or other professional advice, and you should not use it as a substitute for advice tailored to your specific circumstances.  </a:t>
            </a:r>
          </a:p>
          <a:p>
            <a:r>
              <a:rPr lang="en-GB" altLang="en-US" dirty="0">
                <a:solidFill>
                  <a:srgbClr val="000000"/>
                </a:solidFill>
                <a:latin typeface="VerbCond Regular" panose="02000500030000020004" pitchFamily="50" charset="0"/>
                <a:cs typeface="Tahoma" pitchFamily="34" charset="0"/>
              </a:rPr>
              <a:t>We disclaim all and any liability for any actions you take (or omit to take) in reliance upon the contents of this presentation. </a:t>
            </a:r>
          </a:p>
          <a:p>
            <a:endParaRPr lang="en-GB" altLang="en-US" dirty="0">
              <a:solidFill>
                <a:srgbClr val="000000"/>
              </a:solidFill>
              <a:latin typeface="VerbCond Regular" panose="02000500030000020004" pitchFamily="50" charset="0"/>
              <a:cs typeface="Tahoma" pitchFamily="34" charset="0"/>
            </a:endParaRPr>
          </a:p>
          <a:p>
            <a:pPr marL="0" indent="0" algn="ctr">
              <a:buNone/>
            </a:pPr>
            <a:r>
              <a:rPr lang="en-GB" sz="1800" dirty="0">
                <a:solidFill>
                  <a:srgbClr val="1B75BC"/>
                </a:solidFill>
                <a:latin typeface="VerbCond Regular" panose="02000500030000020004" pitchFamily="50" charset="0"/>
              </a:rPr>
              <a:t>Philip Allsop, Tony Chapman, Alison Barnes, Emma Oakley</a:t>
            </a:r>
          </a:p>
          <a:p>
            <a:pPr marL="0" indent="0" algn="ctr">
              <a:buNone/>
            </a:pPr>
            <a:r>
              <a:rPr lang="en-GB" sz="1800" dirty="0">
                <a:solidFill>
                  <a:srgbClr val="1B75BC"/>
                </a:solidFill>
                <a:latin typeface="VerbCond Regular" panose="02000500030000020004" pitchFamily="50" charset="0"/>
              </a:rPr>
              <a:t>BHP</a:t>
            </a:r>
            <a:r>
              <a:rPr lang="en-GB" dirty="0">
                <a:solidFill>
                  <a:srgbClr val="1B75BC"/>
                </a:solidFill>
                <a:latin typeface="VerbCond Regular" panose="02000500030000020004" pitchFamily="50" charset="0"/>
              </a:rPr>
              <a:t> LLP</a:t>
            </a:r>
            <a:endParaRPr lang="en-GB" dirty="0"/>
          </a:p>
        </p:txBody>
      </p:sp>
      <p:sp>
        <p:nvSpPr>
          <p:cNvPr id="6" name="Footer Placeholder 5">
            <a:extLst>
              <a:ext uri="{FF2B5EF4-FFF2-40B4-BE49-F238E27FC236}">
                <a16:creationId xmlns:a16="http://schemas.microsoft.com/office/drawing/2014/main" id="{E61E9E3A-4237-F788-53F1-F35489A31388}"/>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462C62DD-BA48-9471-4427-7E573CCD65D0}"/>
              </a:ext>
            </a:extLst>
          </p:cNvPr>
          <p:cNvSpPr>
            <a:spLocks noGrp="1"/>
          </p:cNvSpPr>
          <p:nvPr>
            <p:ph type="sldNum" sz="quarter" idx="12"/>
          </p:nvPr>
        </p:nvSpPr>
        <p:spPr/>
        <p:txBody>
          <a:bodyPr/>
          <a:lstStyle/>
          <a:p>
            <a:fld id="{820380F8-7D3E-4675-A1FD-0F1FFDC88BE2}" type="slidenum">
              <a:rPr lang="en-GB" smtClean="0"/>
              <a:pPr/>
              <a:t>23</a:t>
            </a:fld>
            <a:endParaRPr lang="en-GB" dirty="0"/>
          </a:p>
        </p:txBody>
      </p:sp>
    </p:spTree>
    <p:extLst>
      <p:ext uri="{BB962C8B-B14F-4D97-AF65-F5344CB8AC3E}">
        <p14:creationId xmlns:p14="http://schemas.microsoft.com/office/powerpoint/2010/main" val="421671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30D9-2E68-EB4E-5F00-C4D758F89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7D7B8-F679-7FFD-41EA-A10691FC23F4}"/>
              </a:ext>
            </a:extLst>
          </p:cNvPr>
          <p:cNvSpPr>
            <a:spLocks noGrp="1"/>
          </p:cNvSpPr>
          <p:nvPr>
            <p:ph type="title"/>
          </p:nvPr>
        </p:nvSpPr>
        <p:spPr/>
        <p:txBody>
          <a:bodyPr/>
          <a:lstStyle/>
          <a:p>
            <a:r>
              <a:rPr lang="en-GB" dirty="0"/>
              <a:t>1.  Key themes for today’s presentation</a:t>
            </a:r>
          </a:p>
        </p:txBody>
      </p:sp>
      <p:sp>
        <p:nvSpPr>
          <p:cNvPr id="3" name="Text Placeholder 2">
            <a:extLst>
              <a:ext uri="{FF2B5EF4-FFF2-40B4-BE49-F238E27FC236}">
                <a16:creationId xmlns:a16="http://schemas.microsoft.com/office/drawing/2014/main" id="{B8423D72-6C37-6304-0BEA-B607526971FA}"/>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DBA90A70-1A1D-0891-0267-AB86F8AB5282}"/>
              </a:ext>
            </a:extLst>
          </p:cNvPr>
          <p:cNvSpPr>
            <a:spLocks noGrp="1"/>
          </p:cNvSpPr>
          <p:nvPr>
            <p:ph sz="quarter" idx="11"/>
          </p:nvPr>
        </p:nvSpPr>
        <p:spPr/>
        <p:txBody>
          <a:bodyPr/>
          <a:lstStyle/>
          <a:p>
            <a:pPr marL="514350" indent="-514350">
              <a:buFont typeface="+mj-lt"/>
              <a:buAutoNum type="arabicPeriod"/>
            </a:pPr>
            <a:r>
              <a:rPr lang="en-GB" sz="2800" dirty="0">
                <a:latin typeface="Calibri" panose="020F0502020204030204" pitchFamily="34" charset="0"/>
                <a:ea typeface="Calibri" panose="020F0502020204030204" pitchFamily="34" charset="0"/>
              </a:rPr>
              <a:t>Valuation is about the future</a:t>
            </a:r>
          </a:p>
          <a:p>
            <a:pPr marL="514350" indent="-514350">
              <a:buFont typeface="+mj-lt"/>
              <a:buAutoNum type="arabicPeriod"/>
            </a:pPr>
            <a:r>
              <a:rPr lang="en-GB" sz="2800" dirty="0">
                <a:latin typeface="Calibri" panose="020F0502020204030204" pitchFamily="34" charset="0"/>
                <a:ea typeface="Calibri" panose="020F0502020204030204" pitchFamily="34" charset="0"/>
              </a:rPr>
              <a:t>DCF inputs – selecting and using</a:t>
            </a:r>
          </a:p>
          <a:p>
            <a:pPr marL="514350" indent="-514350">
              <a:buFont typeface="+mj-lt"/>
              <a:buAutoNum type="arabicPeriod"/>
            </a:pPr>
            <a:r>
              <a:rPr lang="en-GB" sz="2800" dirty="0">
                <a:latin typeface="Calibri" panose="020F0502020204030204" pitchFamily="34" charset="0"/>
                <a:ea typeface="Calibri" panose="020F0502020204030204" pitchFamily="34" charset="0"/>
              </a:rPr>
              <a:t>International Valuation Standards Council </a:t>
            </a:r>
            <a:r>
              <a:rPr lang="en-GB" sz="2800" b="1" dirty="0">
                <a:latin typeface="Calibri" panose="020F0502020204030204" pitchFamily="34" charset="0"/>
                <a:ea typeface="Calibri" panose="020F0502020204030204" pitchFamily="34" charset="0"/>
              </a:rPr>
              <a:t>(IVSC)</a:t>
            </a:r>
            <a:r>
              <a:rPr lang="en-GB" sz="2800" dirty="0">
                <a:latin typeface="Calibri" panose="020F0502020204030204" pitchFamily="34" charset="0"/>
                <a:ea typeface="Calibri" panose="020F0502020204030204" pitchFamily="34" charset="0"/>
              </a:rPr>
              <a:t> guidance </a:t>
            </a:r>
          </a:p>
          <a:p>
            <a:endParaRPr lang="en-GB" dirty="0"/>
          </a:p>
        </p:txBody>
      </p:sp>
      <p:sp>
        <p:nvSpPr>
          <p:cNvPr id="6" name="Footer Placeholder 5">
            <a:extLst>
              <a:ext uri="{FF2B5EF4-FFF2-40B4-BE49-F238E27FC236}">
                <a16:creationId xmlns:a16="http://schemas.microsoft.com/office/drawing/2014/main" id="{27222F75-A7E1-1062-9B8A-D82DB67A74C6}"/>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8CA70799-30DC-F84F-7C72-EB4F0C159469}"/>
              </a:ext>
            </a:extLst>
          </p:cNvPr>
          <p:cNvSpPr>
            <a:spLocks noGrp="1"/>
          </p:cNvSpPr>
          <p:nvPr>
            <p:ph type="sldNum" sz="quarter" idx="12"/>
          </p:nvPr>
        </p:nvSpPr>
        <p:spPr/>
        <p:txBody>
          <a:bodyPr/>
          <a:lstStyle/>
          <a:p>
            <a:fld id="{820380F8-7D3E-4675-A1FD-0F1FFDC88BE2}" type="slidenum">
              <a:rPr lang="en-GB" smtClean="0"/>
              <a:pPr/>
              <a:t>2</a:t>
            </a:fld>
            <a:endParaRPr lang="en-GB" dirty="0"/>
          </a:p>
        </p:txBody>
      </p:sp>
    </p:spTree>
    <p:extLst>
      <p:ext uri="{BB962C8B-B14F-4D97-AF65-F5344CB8AC3E}">
        <p14:creationId xmlns:p14="http://schemas.microsoft.com/office/powerpoint/2010/main" val="3853254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33F8F-6343-4A9B-3E16-CD2BC2A57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F9D78-C90E-619E-18D9-D3FE63A58937}"/>
              </a:ext>
            </a:extLst>
          </p:cNvPr>
          <p:cNvSpPr>
            <a:spLocks noGrp="1"/>
          </p:cNvSpPr>
          <p:nvPr>
            <p:ph type="title"/>
          </p:nvPr>
        </p:nvSpPr>
        <p:spPr/>
        <p:txBody>
          <a:bodyPr/>
          <a:lstStyle/>
          <a:p>
            <a:r>
              <a:rPr lang="en-GB" dirty="0"/>
              <a:t>2.  Value is a forward-looking concept</a:t>
            </a:r>
          </a:p>
        </p:txBody>
      </p:sp>
      <p:sp>
        <p:nvSpPr>
          <p:cNvPr id="3" name="Text Placeholder 2">
            <a:extLst>
              <a:ext uri="{FF2B5EF4-FFF2-40B4-BE49-F238E27FC236}">
                <a16:creationId xmlns:a16="http://schemas.microsoft.com/office/drawing/2014/main" id="{AEAD5FD5-3B7F-1E71-5DD9-F3247F0B62FD}"/>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3C29F479-FB75-74A0-5745-3338D20E1515}"/>
              </a:ext>
            </a:extLst>
          </p:cNvPr>
          <p:cNvSpPr>
            <a:spLocks noGrp="1"/>
          </p:cNvSpPr>
          <p:nvPr>
            <p:ph sz="quarter" idx="11"/>
          </p:nvPr>
        </p:nvSpPr>
        <p:spPr/>
        <p:txBody>
          <a:bodyPr/>
          <a:lstStyle/>
          <a:p>
            <a:pPr>
              <a:lnSpc>
                <a:spcPct val="110000"/>
              </a:lnSpc>
              <a:spcBef>
                <a:spcPts val="1200"/>
              </a:spcBef>
              <a:buClr>
                <a:srgbClr val="1B75BC"/>
              </a:buClr>
            </a:pPr>
            <a:r>
              <a:rPr lang="en-GB" sz="2800" dirty="0">
                <a:latin typeface="Calibri" panose="020F0502020204030204" pitchFamily="34" charset="0"/>
                <a:ea typeface="Calibri" panose="020F0502020204030204" pitchFamily="34" charset="0"/>
              </a:rPr>
              <a:t>The value of an asset is widely referred to and accepted as equating to:</a:t>
            </a:r>
            <a:r>
              <a:rPr lang="en-GB" sz="2800" dirty="0">
                <a:effectLst/>
                <a:latin typeface="Calibri" panose="020F0502020204030204" pitchFamily="34" charset="0"/>
                <a:ea typeface="Calibri" panose="020F0502020204030204" pitchFamily="34" charset="0"/>
              </a:rPr>
              <a:t> </a:t>
            </a:r>
          </a:p>
          <a:p>
            <a:pPr lvl="1">
              <a:lnSpc>
                <a:spcPct val="110000"/>
              </a:lnSpc>
              <a:spcBef>
                <a:spcPts val="1200"/>
              </a:spcBef>
              <a:buClr>
                <a:srgbClr val="1B75BC"/>
              </a:buClr>
            </a:pPr>
            <a:r>
              <a:rPr lang="en-GB" sz="2400" dirty="0">
                <a:effectLst/>
                <a:latin typeface="Calibri" panose="020F0502020204030204" pitchFamily="34" charset="0"/>
                <a:ea typeface="Calibri" panose="020F0502020204030204" pitchFamily="34" charset="0"/>
                <a:cs typeface="Arial" panose="020B0604020202020204" pitchFamily="34" charset="0"/>
              </a:rPr>
              <a:t>The future economic benefit that a holder of that asset is expected to obtain from its ownership.  </a:t>
            </a:r>
          </a:p>
          <a:p>
            <a:pPr lvl="1">
              <a:lnSpc>
                <a:spcPct val="110000"/>
              </a:lnSpc>
              <a:spcBef>
                <a:spcPts val="1200"/>
              </a:spcBef>
              <a:buClr>
                <a:srgbClr val="1B75BC"/>
              </a:buClr>
            </a:pPr>
            <a:r>
              <a:rPr lang="en-GB" sz="2400" dirty="0">
                <a:latin typeface="Calibri" panose="020F0502020204030204" pitchFamily="34" charset="0"/>
                <a:ea typeface="Calibri" panose="020F0502020204030204" pitchFamily="34" charset="0"/>
              </a:rPr>
              <a:t>Buyer is acquiring the future prospects </a:t>
            </a:r>
            <a:r>
              <a:rPr lang="en-GB" sz="2400" u="sng" dirty="0">
                <a:latin typeface="Calibri" panose="020F0502020204030204" pitchFamily="34" charset="0"/>
                <a:ea typeface="Calibri" panose="020F0502020204030204" pitchFamily="34" charset="0"/>
              </a:rPr>
              <a:t>not</a:t>
            </a:r>
            <a:r>
              <a:rPr lang="en-GB" sz="2400" dirty="0">
                <a:latin typeface="Calibri" panose="020F0502020204030204" pitchFamily="34" charset="0"/>
                <a:ea typeface="Calibri" panose="020F0502020204030204" pitchFamily="34" charset="0"/>
              </a:rPr>
              <a:t> the past glories (or disasters)</a:t>
            </a:r>
          </a:p>
          <a:p>
            <a:pPr lvl="2">
              <a:lnSpc>
                <a:spcPct val="110000"/>
              </a:lnSpc>
              <a:spcBef>
                <a:spcPts val="1200"/>
              </a:spcBef>
              <a:buClr>
                <a:srgbClr val="1B75BC"/>
              </a:buClr>
            </a:pPr>
            <a:r>
              <a:rPr lang="en-GB" sz="2200" dirty="0">
                <a:latin typeface="Calibri" panose="020F0502020204030204" pitchFamily="34" charset="0"/>
                <a:ea typeface="Calibri" panose="020F0502020204030204" pitchFamily="34" charset="0"/>
              </a:rPr>
              <a:t>As an aside, </a:t>
            </a:r>
            <a:r>
              <a:rPr lang="en-GB" sz="2200" dirty="0">
                <a:effectLst/>
                <a:latin typeface="Calibri" panose="020F0502020204030204" pitchFamily="34" charset="0"/>
                <a:ea typeface="Calibri" panose="020F0502020204030204" pitchFamily="34" charset="0"/>
                <a:cs typeface="Arial" panose="020B0604020202020204" pitchFamily="34" charset="0"/>
              </a:rPr>
              <a:t>why are historical earnings and multiples sometimes used in valuation?</a:t>
            </a:r>
          </a:p>
          <a:p>
            <a:pPr lvl="2">
              <a:lnSpc>
                <a:spcPct val="110000"/>
              </a:lnSpc>
              <a:spcBef>
                <a:spcPts val="1200"/>
              </a:spcBef>
              <a:buClr>
                <a:srgbClr val="1B75BC"/>
              </a:buClr>
            </a:pPr>
            <a:r>
              <a:rPr lang="en-GB" sz="2200" dirty="0">
                <a:latin typeface="Calibri" panose="020F0502020204030204" pitchFamily="34" charset="0"/>
                <a:ea typeface="Calibri" panose="020F0502020204030204" pitchFamily="34" charset="0"/>
              </a:rPr>
              <a:t>Might be relevant if the past indicates the future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Bef>
                <a:spcPts val="1200"/>
              </a:spcBef>
              <a:buClr>
                <a:srgbClr val="1B75BC"/>
              </a:buClr>
            </a:pPr>
            <a:r>
              <a:rPr lang="en-GB" sz="2800" dirty="0">
                <a:latin typeface="Calibri" panose="020F0502020204030204" pitchFamily="34" charset="0"/>
                <a:ea typeface="Calibri" panose="020F0502020204030204" pitchFamily="34" charset="0"/>
              </a:rPr>
              <a:t>The discounted cash flow (DCF) valuation methodology is all about the future</a:t>
            </a:r>
          </a:p>
          <a:p>
            <a:pPr marL="904875" lvl="1" indent="-447675">
              <a:lnSpc>
                <a:spcPct val="110000"/>
              </a:lnSpc>
              <a:spcBef>
                <a:spcPts val="1200"/>
              </a:spcBef>
              <a:buClr>
                <a:srgbClr val="1B75BC"/>
              </a:buClr>
              <a:buFont typeface="Wingdings" panose="05000000000000000000" pitchFamily="2" charset="2"/>
              <a:buChar char="n"/>
            </a:pPr>
            <a:endParaRPr lang="en-GB" sz="2800" dirty="0">
              <a:latin typeface="Calibri" panose="020F0502020204030204" pitchFamily="34" charset="0"/>
              <a:ea typeface="Calibri" panose="020F0502020204030204" pitchFamily="34" charset="0"/>
            </a:endParaRPr>
          </a:p>
          <a:p>
            <a:endParaRPr lang="en-GB" dirty="0"/>
          </a:p>
        </p:txBody>
      </p:sp>
      <p:sp>
        <p:nvSpPr>
          <p:cNvPr id="6" name="Footer Placeholder 5">
            <a:extLst>
              <a:ext uri="{FF2B5EF4-FFF2-40B4-BE49-F238E27FC236}">
                <a16:creationId xmlns:a16="http://schemas.microsoft.com/office/drawing/2014/main" id="{1AA76BE9-89AA-4326-25D5-EAAADE83857E}"/>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11550A37-BC64-2084-B1E8-9E12589E50B5}"/>
              </a:ext>
            </a:extLst>
          </p:cNvPr>
          <p:cNvSpPr>
            <a:spLocks noGrp="1"/>
          </p:cNvSpPr>
          <p:nvPr>
            <p:ph type="sldNum" sz="quarter" idx="12"/>
          </p:nvPr>
        </p:nvSpPr>
        <p:spPr/>
        <p:txBody>
          <a:bodyPr/>
          <a:lstStyle/>
          <a:p>
            <a:fld id="{820380F8-7D3E-4675-A1FD-0F1FFDC88BE2}" type="slidenum">
              <a:rPr lang="en-GB" smtClean="0"/>
              <a:pPr/>
              <a:t>3</a:t>
            </a:fld>
            <a:endParaRPr lang="en-GB" dirty="0"/>
          </a:p>
        </p:txBody>
      </p:sp>
    </p:spTree>
    <p:extLst>
      <p:ext uri="{BB962C8B-B14F-4D97-AF65-F5344CB8AC3E}">
        <p14:creationId xmlns:p14="http://schemas.microsoft.com/office/powerpoint/2010/main" val="2035922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1F25-1F32-1DE0-1484-52A021AB3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724AA-D9E1-016E-8E6D-B55CD36587A7}"/>
              </a:ext>
            </a:extLst>
          </p:cNvPr>
          <p:cNvSpPr>
            <a:spLocks noGrp="1"/>
          </p:cNvSpPr>
          <p:nvPr>
            <p:ph type="title"/>
          </p:nvPr>
        </p:nvSpPr>
        <p:spPr/>
        <p:txBody>
          <a:bodyPr/>
          <a:lstStyle/>
          <a:p>
            <a:r>
              <a:rPr lang="en-GB" dirty="0"/>
              <a:t>2.  Value is a forward-looking concept</a:t>
            </a:r>
          </a:p>
        </p:txBody>
      </p:sp>
      <p:sp>
        <p:nvSpPr>
          <p:cNvPr id="3" name="Text Placeholder 2">
            <a:extLst>
              <a:ext uri="{FF2B5EF4-FFF2-40B4-BE49-F238E27FC236}">
                <a16:creationId xmlns:a16="http://schemas.microsoft.com/office/drawing/2014/main" id="{B67F76AE-893F-90BB-C423-6B3C2AA3F9A8}"/>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B71B0397-5C63-0141-34D9-8F29E7FA677A}"/>
              </a:ext>
            </a:extLst>
          </p:cNvPr>
          <p:cNvSpPr>
            <a:spLocks noGrp="1"/>
          </p:cNvSpPr>
          <p:nvPr>
            <p:ph sz="quarter" idx="11"/>
          </p:nvPr>
        </p:nvSpPr>
        <p:spPr>
          <a:xfrm>
            <a:off x="845758" y="1484313"/>
            <a:ext cx="10512796" cy="4392613"/>
          </a:xfrm>
        </p:spPr>
        <p:txBody>
          <a:bodyPr/>
          <a:lstStyle/>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rPr>
              <a:t>The IVSC uses the terminology ‘Income Approach’ for the DCF methodology</a:t>
            </a:r>
          </a:p>
          <a:p>
            <a:pPr>
              <a:lnSpc>
                <a:spcPct val="110000"/>
              </a:lnSpc>
              <a:spcBef>
                <a:spcPts val="1200"/>
              </a:spcBef>
              <a:buClr>
                <a:srgbClr val="1B75BC"/>
              </a:buClr>
            </a:pPr>
            <a:r>
              <a:rPr lang="en-GB" sz="2800" dirty="0">
                <a:solidFill>
                  <a:prstClr val="black"/>
                </a:solidFill>
                <a:latin typeface="Calibri" panose="020F0502020204030204" pitchFamily="34" charset="0"/>
                <a:ea typeface="Calibri" panose="020F0502020204030204" pitchFamily="34" charset="0"/>
              </a:rPr>
              <a:t>It states (my emphasis) :</a:t>
            </a:r>
          </a:p>
          <a:p>
            <a:pPr marL="725488" indent="0" algn="ctr">
              <a:lnSpc>
                <a:spcPct val="110000"/>
              </a:lnSpc>
              <a:spcBef>
                <a:spcPts val="1200"/>
              </a:spcBef>
              <a:buClr>
                <a:srgbClr val="1B75BC"/>
              </a:buClr>
              <a:buNone/>
              <a:tabLst>
                <a:tab pos="4302000" algn="dec"/>
                <a:tab pos="9360000" algn="r"/>
                <a:tab pos="10501200" algn="l"/>
              </a:tabLst>
            </a:pPr>
            <a:r>
              <a:rPr lang="en-GB" sz="2400" i="1" dirty="0">
                <a:solidFill>
                  <a:prstClr val="black"/>
                </a:solidFill>
                <a:latin typeface="Calibri" panose="020F0502020204030204" pitchFamily="34" charset="0"/>
                <a:ea typeface="Calibri" panose="020F0502020204030204" pitchFamily="34" charset="0"/>
              </a:rPr>
              <a:t>“The income approach provides an indication of value by converting </a:t>
            </a:r>
            <a:r>
              <a:rPr lang="en-GB" sz="2400" b="1" i="1" dirty="0">
                <a:solidFill>
                  <a:prstClr val="black"/>
                </a:solidFill>
                <a:latin typeface="Calibri" panose="020F0502020204030204" pitchFamily="34" charset="0"/>
                <a:ea typeface="Calibri" panose="020F0502020204030204" pitchFamily="34" charset="0"/>
              </a:rPr>
              <a:t>projected cash flows </a:t>
            </a:r>
            <a:r>
              <a:rPr lang="en-GB" sz="2400" i="1" dirty="0">
                <a:solidFill>
                  <a:prstClr val="black"/>
                </a:solidFill>
                <a:latin typeface="Calibri" panose="020F0502020204030204" pitchFamily="34" charset="0"/>
                <a:ea typeface="Calibri" panose="020F0502020204030204" pitchFamily="34" charset="0"/>
              </a:rPr>
              <a:t>to a single current value.  Under the income approach, the value of an asset is determined by reference to the </a:t>
            </a:r>
            <a:r>
              <a:rPr lang="en-GB" sz="2400" b="1" i="1" dirty="0">
                <a:solidFill>
                  <a:prstClr val="black"/>
                </a:solidFill>
                <a:latin typeface="Calibri" panose="020F0502020204030204" pitchFamily="34" charset="0"/>
                <a:ea typeface="Calibri" panose="020F0502020204030204" pitchFamily="34" charset="0"/>
              </a:rPr>
              <a:t>value of income, cash flow or cost savings generated by the asset.</a:t>
            </a:r>
            <a:r>
              <a:rPr lang="en-GB" sz="2400" i="1" dirty="0">
                <a:solidFill>
                  <a:prstClr val="black"/>
                </a:solidFill>
                <a:latin typeface="Calibri" panose="020F0502020204030204" pitchFamily="34" charset="0"/>
                <a:ea typeface="Calibri" panose="020F0502020204030204" pitchFamily="34" charset="0"/>
              </a:rPr>
              <a:t>”</a:t>
            </a:r>
          </a:p>
          <a:p>
            <a:pPr marL="0" indent="0">
              <a:lnSpc>
                <a:spcPct val="110000"/>
              </a:lnSpc>
              <a:spcBef>
                <a:spcPts val="1200"/>
              </a:spcBef>
              <a:buClr>
                <a:srgbClr val="1B75BC"/>
              </a:buClr>
              <a:buNone/>
            </a:pPr>
            <a:r>
              <a:rPr lang="en-GB" sz="2800" dirty="0">
                <a:solidFill>
                  <a:prstClr val="black"/>
                </a:solidFill>
                <a:latin typeface="Calibri" panose="020F0502020204030204" pitchFamily="34" charset="0"/>
                <a:ea typeface="Calibri" panose="020F0502020204030204" pitchFamily="34" charset="0"/>
              </a:rPr>
              <a:t>	</a:t>
            </a:r>
            <a:r>
              <a:rPr lang="en-GB" sz="2000" dirty="0">
                <a:solidFill>
                  <a:prstClr val="black"/>
                </a:solidFill>
                <a:latin typeface="Calibri" panose="020F0502020204030204" pitchFamily="34" charset="0"/>
                <a:ea typeface="Calibri" panose="020F0502020204030204" pitchFamily="34" charset="0"/>
              </a:rPr>
              <a:t>Source: IVS 2025: 103.30.01</a:t>
            </a:r>
          </a:p>
          <a:p>
            <a:pPr>
              <a:lnSpc>
                <a:spcPct val="110000"/>
              </a:lnSpc>
              <a:spcBef>
                <a:spcPts val="1200"/>
              </a:spcBef>
              <a:buClr>
                <a:srgbClr val="1B75BC"/>
              </a:buClr>
            </a:pPr>
            <a:endParaRPr lang="en-GB" sz="2400" dirty="0">
              <a:solidFill>
                <a:prstClr val="black"/>
              </a:solidFill>
              <a:latin typeface="VerbCond Regular" panose="02000500030000020004" pitchFamily="50" charset="0"/>
            </a:endParaRPr>
          </a:p>
          <a:p>
            <a:pPr marL="904875" lvl="1" indent="-447675">
              <a:lnSpc>
                <a:spcPct val="110000"/>
              </a:lnSpc>
              <a:spcBef>
                <a:spcPts val="1200"/>
              </a:spcBef>
              <a:buClr>
                <a:srgbClr val="1B75BC"/>
              </a:buClr>
              <a:buFont typeface="Wingdings" panose="05000000000000000000" pitchFamily="2" charset="2"/>
              <a:buChar char="n"/>
            </a:pPr>
            <a:endParaRPr lang="en-GB" sz="1800" b="1" dirty="0">
              <a:solidFill>
                <a:prstClr val="black"/>
              </a:solidFill>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5013819D-4161-7DFD-CC4C-9E3A766DF4B0}"/>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81501D28-8BCB-BD3C-5A2E-073A48B717DB}"/>
              </a:ext>
            </a:extLst>
          </p:cNvPr>
          <p:cNvSpPr>
            <a:spLocks noGrp="1"/>
          </p:cNvSpPr>
          <p:nvPr>
            <p:ph type="sldNum" sz="quarter" idx="12"/>
          </p:nvPr>
        </p:nvSpPr>
        <p:spPr/>
        <p:txBody>
          <a:bodyPr/>
          <a:lstStyle/>
          <a:p>
            <a:fld id="{820380F8-7D3E-4675-A1FD-0F1FFDC88BE2}" type="slidenum">
              <a:rPr lang="en-GB" smtClean="0"/>
              <a:pPr/>
              <a:t>4</a:t>
            </a:fld>
            <a:endParaRPr lang="en-GB" dirty="0"/>
          </a:p>
        </p:txBody>
      </p:sp>
    </p:spTree>
    <p:extLst>
      <p:ext uri="{BB962C8B-B14F-4D97-AF65-F5344CB8AC3E}">
        <p14:creationId xmlns:p14="http://schemas.microsoft.com/office/powerpoint/2010/main" val="114704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E648-F5DC-51D4-1B63-C2B3DAAB5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63030-F5A6-0F1B-9BA4-D0B14E815478}"/>
              </a:ext>
            </a:extLst>
          </p:cNvPr>
          <p:cNvSpPr>
            <a:spLocks noGrp="1"/>
          </p:cNvSpPr>
          <p:nvPr>
            <p:ph type="title"/>
          </p:nvPr>
        </p:nvSpPr>
        <p:spPr/>
        <p:txBody>
          <a:bodyPr/>
          <a:lstStyle/>
          <a:p>
            <a:r>
              <a:rPr lang="en-GB" dirty="0"/>
              <a:t>3.  What the IVSC says</a:t>
            </a:r>
          </a:p>
        </p:txBody>
      </p:sp>
      <p:sp>
        <p:nvSpPr>
          <p:cNvPr id="3" name="Text Placeholder 2">
            <a:extLst>
              <a:ext uri="{FF2B5EF4-FFF2-40B4-BE49-F238E27FC236}">
                <a16:creationId xmlns:a16="http://schemas.microsoft.com/office/drawing/2014/main" id="{188EE3AB-649A-381F-6AED-F36D0D3E809E}"/>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E5BE28CD-555A-9D8C-FDE5-3C22225411DC}"/>
              </a:ext>
            </a:extLst>
          </p:cNvPr>
          <p:cNvSpPr>
            <a:spLocks noGrp="1"/>
          </p:cNvSpPr>
          <p:nvPr>
            <p:ph sz="quarter" idx="11"/>
          </p:nvPr>
        </p:nvSpPr>
        <p:spPr/>
        <p:txBody>
          <a:bodyPr/>
          <a:lstStyle/>
          <a:p>
            <a:pPr>
              <a:lnSpc>
                <a:spcPct val="110000"/>
              </a:lnSpc>
              <a:spcBef>
                <a:spcPts val="1200"/>
              </a:spcBef>
              <a:buClr>
                <a:srgbClr val="1B75BC"/>
              </a:buClr>
            </a:pPr>
            <a:r>
              <a:rPr lang="en-GB" sz="2800" dirty="0">
                <a:solidFill>
                  <a:prstClr val="black"/>
                </a:solidFill>
                <a:latin typeface="VerbCond Regular" panose="02000500030000020004" pitchFamily="50" charset="0"/>
              </a:rPr>
              <a:t>The income approach should be applied and given significant weight when:</a:t>
            </a: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Income-producing ability is critical element affecting value; and/or</a:t>
            </a: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Reasonable income forecasts are available, but no relevant or reliable comparable listed companies</a:t>
            </a:r>
          </a:p>
          <a:p>
            <a:pPr marL="0" indent="0">
              <a:lnSpc>
                <a:spcPct val="110000"/>
              </a:lnSpc>
              <a:spcBef>
                <a:spcPts val="1200"/>
              </a:spcBef>
              <a:buClr>
                <a:srgbClr val="1B75BC"/>
              </a:buClr>
              <a:buNone/>
            </a:pPr>
            <a:r>
              <a:rPr lang="en-GB" sz="2800" dirty="0">
                <a:solidFill>
                  <a:prstClr val="black"/>
                </a:solidFill>
                <a:latin typeface="Calibri" panose="020F0502020204030204" pitchFamily="34" charset="0"/>
                <a:ea typeface="Calibri" panose="020F0502020204030204" pitchFamily="34" charset="0"/>
              </a:rPr>
              <a:t>	</a:t>
            </a:r>
          </a:p>
          <a:p>
            <a:pPr marL="0" indent="536575">
              <a:lnSpc>
                <a:spcPct val="110000"/>
              </a:lnSpc>
              <a:spcBef>
                <a:spcPts val="1200"/>
              </a:spcBef>
              <a:buClr>
                <a:srgbClr val="1B75BC"/>
              </a:buClr>
              <a:buNone/>
            </a:pPr>
            <a:r>
              <a:rPr lang="en-GB" sz="2000" dirty="0">
                <a:solidFill>
                  <a:prstClr val="black"/>
                </a:solidFill>
                <a:latin typeface="Calibri" panose="020F0502020204030204" pitchFamily="34" charset="0"/>
                <a:ea typeface="Calibri" panose="020F0502020204030204" pitchFamily="34" charset="0"/>
              </a:rPr>
              <a:t>Source: IVS 2025: 103.30.02</a:t>
            </a:r>
            <a:endParaRPr lang="en-GB" sz="2000" b="1" dirty="0">
              <a:solidFill>
                <a:prstClr val="black"/>
              </a:solidFill>
              <a:latin typeface="VerbCond Regular" panose="02000500030000020004" pitchFamily="50" charset="0"/>
            </a:endParaRPr>
          </a:p>
          <a:p>
            <a:pPr marL="447675" indent="-447675">
              <a:lnSpc>
                <a:spcPct val="110000"/>
              </a:lnSpc>
              <a:spcBef>
                <a:spcPts val="1200"/>
              </a:spcBef>
              <a:buClr>
                <a:srgbClr val="1B75BC"/>
              </a:buClr>
              <a:buFont typeface="Wingdings" panose="05000000000000000000" pitchFamily="2" charset="2"/>
              <a:buChar char="n"/>
            </a:pPr>
            <a:endParaRPr lang="en-GB" sz="2000" dirty="0">
              <a:solidFill>
                <a:prstClr val="black"/>
              </a:solidFill>
              <a:latin typeface="VerbCond Regular" panose="02000500030000020004" pitchFamily="50" charset="0"/>
            </a:endParaRPr>
          </a:p>
          <a:p>
            <a:pPr marL="457200" lvl="1" indent="0">
              <a:lnSpc>
                <a:spcPct val="110000"/>
              </a:lnSpc>
              <a:spcBef>
                <a:spcPts val="1200"/>
              </a:spcBef>
              <a:buClr>
                <a:srgbClr val="1B75BC"/>
              </a:buClr>
              <a:buNone/>
            </a:pPr>
            <a:endParaRPr lang="en-GB" sz="1800" dirty="0">
              <a:solidFill>
                <a:prstClr val="black"/>
              </a:solidFill>
              <a:highlight>
                <a:srgbClr val="FFFF00"/>
              </a:highlight>
              <a:latin typeface="VerbCond Regular" panose="02000500030000020004" pitchFamily="50" charset="0"/>
            </a:endParaRPr>
          </a:p>
          <a:p>
            <a:pPr marL="904875" lvl="1" indent="-447675">
              <a:lnSpc>
                <a:spcPct val="110000"/>
              </a:lnSpc>
              <a:spcBef>
                <a:spcPts val="1200"/>
              </a:spcBef>
              <a:buClr>
                <a:srgbClr val="1B75BC"/>
              </a:buClr>
              <a:buFont typeface="Wingdings" panose="05000000000000000000" pitchFamily="2" charset="2"/>
              <a:buChar char="n"/>
            </a:pPr>
            <a:endParaRPr lang="en-GB" sz="1800" b="1" dirty="0">
              <a:solidFill>
                <a:prstClr val="black"/>
              </a:solidFill>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14FA25DD-D847-2012-FAE3-7B52B0DB024E}"/>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A74F21D8-AE41-3857-321F-411999EC93C0}"/>
              </a:ext>
            </a:extLst>
          </p:cNvPr>
          <p:cNvSpPr>
            <a:spLocks noGrp="1"/>
          </p:cNvSpPr>
          <p:nvPr>
            <p:ph type="sldNum" sz="quarter" idx="12"/>
          </p:nvPr>
        </p:nvSpPr>
        <p:spPr/>
        <p:txBody>
          <a:bodyPr/>
          <a:lstStyle/>
          <a:p>
            <a:fld id="{820380F8-7D3E-4675-A1FD-0F1FFDC88BE2}" type="slidenum">
              <a:rPr lang="en-GB" smtClean="0"/>
              <a:pPr/>
              <a:t>5</a:t>
            </a:fld>
            <a:endParaRPr lang="en-GB" dirty="0"/>
          </a:p>
        </p:txBody>
      </p:sp>
    </p:spTree>
    <p:extLst>
      <p:ext uri="{BB962C8B-B14F-4D97-AF65-F5344CB8AC3E}">
        <p14:creationId xmlns:p14="http://schemas.microsoft.com/office/powerpoint/2010/main" val="424471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FC84C-790D-ADED-ECC3-4963080CC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375BA-1235-9E48-CDEE-22168B53E41B}"/>
              </a:ext>
            </a:extLst>
          </p:cNvPr>
          <p:cNvSpPr>
            <a:spLocks noGrp="1"/>
          </p:cNvSpPr>
          <p:nvPr>
            <p:ph type="title"/>
          </p:nvPr>
        </p:nvSpPr>
        <p:spPr/>
        <p:txBody>
          <a:bodyPr/>
          <a:lstStyle/>
          <a:p>
            <a:r>
              <a:rPr lang="en-GB" dirty="0"/>
              <a:t>3.  What the IVSC says</a:t>
            </a:r>
          </a:p>
        </p:txBody>
      </p:sp>
      <p:sp>
        <p:nvSpPr>
          <p:cNvPr id="3" name="Text Placeholder 2">
            <a:extLst>
              <a:ext uri="{FF2B5EF4-FFF2-40B4-BE49-F238E27FC236}">
                <a16:creationId xmlns:a16="http://schemas.microsoft.com/office/drawing/2014/main" id="{D6918FE9-C30F-5EFC-6F04-F6CC082DA620}"/>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CC7A46EF-7CB3-B7CD-0F49-4CDAB3103B27}"/>
              </a:ext>
            </a:extLst>
          </p:cNvPr>
          <p:cNvSpPr>
            <a:spLocks noGrp="1"/>
          </p:cNvSpPr>
          <p:nvPr>
            <p:ph sz="quarter" idx="11"/>
          </p:nvPr>
        </p:nvSpPr>
        <p:spPr/>
        <p:txBody>
          <a:bodyPr/>
          <a:lstStyle/>
          <a:p>
            <a:pPr>
              <a:lnSpc>
                <a:spcPct val="110000"/>
              </a:lnSpc>
              <a:spcBef>
                <a:spcPts val="1200"/>
              </a:spcBef>
              <a:buClr>
                <a:srgbClr val="1B75BC"/>
              </a:buClr>
            </a:pPr>
            <a:r>
              <a:rPr lang="en-GB" sz="2800" dirty="0">
                <a:solidFill>
                  <a:prstClr val="black"/>
                </a:solidFill>
                <a:latin typeface="VerbCond Regular" panose="02000500030000020004" pitchFamily="50" charset="0"/>
              </a:rPr>
              <a:t>Valuer should consider whether any other approaches (my emphasis) </a:t>
            </a:r>
            <a:r>
              <a:rPr lang="en-GB" sz="2800" i="1" dirty="0">
                <a:solidFill>
                  <a:prstClr val="black"/>
                </a:solidFill>
                <a:latin typeface="VerbCond Regular" panose="02000500030000020004" pitchFamily="50" charset="0"/>
              </a:rPr>
              <a:t>“can be applied and weighted to </a:t>
            </a:r>
            <a:r>
              <a:rPr lang="en-GB" sz="2800" b="1" i="1" dirty="0">
                <a:solidFill>
                  <a:prstClr val="black"/>
                </a:solidFill>
                <a:latin typeface="VerbCond Regular" panose="02000500030000020004" pitchFamily="50" charset="0"/>
              </a:rPr>
              <a:t>corroborate</a:t>
            </a:r>
            <a:r>
              <a:rPr lang="en-GB" sz="2800" i="1" dirty="0">
                <a:solidFill>
                  <a:prstClr val="black"/>
                </a:solidFill>
                <a:latin typeface="VerbCond Regular" panose="02000500030000020004" pitchFamily="50" charset="0"/>
              </a:rPr>
              <a:t> the indication of value from the income approach” </a:t>
            </a:r>
            <a:r>
              <a:rPr lang="en-GB" sz="2800" dirty="0">
                <a:solidFill>
                  <a:prstClr val="black"/>
                </a:solidFill>
                <a:latin typeface="VerbCond Regular" panose="02000500030000020004" pitchFamily="50" charset="0"/>
              </a:rPr>
              <a:t>where:</a:t>
            </a: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Income-producing ability is only one of several factors affecting value; and/or</a:t>
            </a: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Forecasts are significantly uncertain; and/or</a:t>
            </a: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Lack of access to forecast information (for example by a minority) but not to historical financial statements; and/or</a:t>
            </a: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Entity is pre-revenue, but revenue is expected.</a:t>
            </a:r>
          </a:p>
          <a:p>
            <a:pPr marL="630238" indent="-361950">
              <a:lnSpc>
                <a:spcPct val="110000"/>
              </a:lnSpc>
              <a:spcBef>
                <a:spcPts val="1200"/>
              </a:spcBef>
              <a:buClr>
                <a:srgbClr val="1B75BC"/>
              </a:buClr>
              <a:buNone/>
            </a:pPr>
            <a:r>
              <a:rPr lang="en-GB" sz="2000" dirty="0">
                <a:solidFill>
                  <a:prstClr val="black"/>
                </a:solidFill>
                <a:latin typeface="Calibri" panose="020F0502020204030204" pitchFamily="34" charset="0"/>
                <a:ea typeface="Calibri" panose="020F0502020204030204" pitchFamily="34" charset="0"/>
              </a:rPr>
              <a:t>Source: IVS 2025: 103.30.03</a:t>
            </a:r>
            <a:endParaRPr lang="en-GB" sz="2000" b="1" dirty="0">
              <a:solidFill>
                <a:prstClr val="black"/>
              </a:solidFill>
              <a:latin typeface="VerbCond Regular" panose="02000500030000020004" pitchFamily="50" charset="0"/>
            </a:endParaRPr>
          </a:p>
          <a:p>
            <a:pPr marL="447675" indent="-447675">
              <a:lnSpc>
                <a:spcPct val="110000"/>
              </a:lnSpc>
              <a:spcBef>
                <a:spcPts val="1200"/>
              </a:spcBef>
              <a:buClr>
                <a:srgbClr val="1B75BC"/>
              </a:buClr>
              <a:buFont typeface="Wingdings" panose="05000000000000000000" pitchFamily="2" charset="2"/>
              <a:buChar char="n"/>
            </a:pPr>
            <a:endParaRPr lang="en-GB" sz="2000" dirty="0">
              <a:solidFill>
                <a:prstClr val="black"/>
              </a:solidFill>
              <a:latin typeface="VerbCond Regular" panose="02000500030000020004" pitchFamily="50" charset="0"/>
            </a:endParaRPr>
          </a:p>
          <a:p>
            <a:pPr marL="457200" lvl="1" indent="0">
              <a:lnSpc>
                <a:spcPct val="110000"/>
              </a:lnSpc>
              <a:spcBef>
                <a:spcPts val="1200"/>
              </a:spcBef>
              <a:buClr>
                <a:srgbClr val="1B75BC"/>
              </a:buClr>
              <a:buNone/>
            </a:pPr>
            <a:endParaRPr lang="en-GB" sz="1800" dirty="0">
              <a:solidFill>
                <a:prstClr val="black"/>
              </a:solidFill>
              <a:highlight>
                <a:srgbClr val="FFFF00"/>
              </a:highlight>
              <a:latin typeface="VerbCond Regular" panose="02000500030000020004" pitchFamily="50" charset="0"/>
            </a:endParaRPr>
          </a:p>
          <a:p>
            <a:pPr marL="904875" lvl="1" indent="-447675">
              <a:lnSpc>
                <a:spcPct val="110000"/>
              </a:lnSpc>
              <a:spcBef>
                <a:spcPts val="1200"/>
              </a:spcBef>
              <a:buClr>
                <a:srgbClr val="1B75BC"/>
              </a:buClr>
              <a:buFont typeface="Wingdings" panose="05000000000000000000" pitchFamily="2" charset="2"/>
              <a:buChar char="n"/>
            </a:pPr>
            <a:endParaRPr lang="en-GB" sz="1800" b="1" dirty="0">
              <a:solidFill>
                <a:prstClr val="black"/>
              </a:solidFill>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9999C7A4-1B1E-4475-D538-E18E2C86C012}"/>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869E35A2-36B6-F4B2-141D-105FBB2F16BE}"/>
              </a:ext>
            </a:extLst>
          </p:cNvPr>
          <p:cNvSpPr>
            <a:spLocks noGrp="1"/>
          </p:cNvSpPr>
          <p:nvPr>
            <p:ph type="sldNum" sz="quarter" idx="12"/>
          </p:nvPr>
        </p:nvSpPr>
        <p:spPr/>
        <p:txBody>
          <a:bodyPr/>
          <a:lstStyle/>
          <a:p>
            <a:fld id="{820380F8-7D3E-4675-A1FD-0F1FFDC88BE2}" type="slidenum">
              <a:rPr lang="en-GB" smtClean="0"/>
              <a:pPr/>
              <a:t>6</a:t>
            </a:fld>
            <a:endParaRPr lang="en-GB" dirty="0"/>
          </a:p>
        </p:txBody>
      </p:sp>
    </p:spTree>
    <p:extLst>
      <p:ext uri="{BB962C8B-B14F-4D97-AF65-F5344CB8AC3E}">
        <p14:creationId xmlns:p14="http://schemas.microsoft.com/office/powerpoint/2010/main" val="11033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85E7F-6765-E72D-22D1-FFD4F8885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FB65B-0FB7-1049-2DA0-7A2765EB6607}"/>
              </a:ext>
            </a:extLst>
          </p:cNvPr>
          <p:cNvSpPr>
            <a:spLocks noGrp="1"/>
          </p:cNvSpPr>
          <p:nvPr>
            <p:ph type="title"/>
          </p:nvPr>
        </p:nvSpPr>
        <p:spPr/>
        <p:txBody>
          <a:bodyPr/>
          <a:lstStyle/>
          <a:p>
            <a:r>
              <a:rPr lang="en-GB" dirty="0"/>
              <a:t>4.  Valuation over business life cycle</a:t>
            </a:r>
          </a:p>
        </p:txBody>
      </p:sp>
      <p:sp>
        <p:nvSpPr>
          <p:cNvPr id="3" name="Text Placeholder 2">
            <a:extLst>
              <a:ext uri="{FF2B5EF4-FFF2-40B4-BE49-F238E27FC236}">
                <a16:creationId xmlns:a16="http://schemas.microsoft.com/office/drawing/2014/main" id="{DC104B20-5528-7435-F277-09E911AFF215}"/>
              </a:ext>
            </a:extLst>
          </p:cNvPr>
          <p:cNvSpPr>
            <a:spLocks noGrp="1"/>
          </p:cNvSpPr>
          <p:nvPr>
            <p:ph type="body" sz="quarter" idx="10"/>
          </p:nvPr>
        </p:nvSpPr>
        <p:spPr/>
        <p:txBody>
          <a:bodyPr/>
          <a:lstStyle/>
          <a:p>
            <a:endParaRPr lang="en-GB" dirty="0"/>
          </a:p>
        </p:txBody>
      </p:sp>
      <p:pic>
        <p:nvPicPr>
          <p:cNvPr id="7" name="Content Placeholder 6">
            <a:extLst>
              <a:ext uri="{FF2B5EF4-FFF2-40B4-BE49-F238E27FC236}">
                <a16:creationId xmlns:a16="http://schemas.microsoft.com/office/drawing/2014/main" id="{3EE764EE-CD3E-7C7D-9B35-DB7CCA46A571}"/>
              </a:ext>
            </a:extLst>
          </p:cNvPr>
          <p:cNvPicPr>
            <a:picLocks noGrp="1" noChangeAspect="1"/>
          </p:cNvPicPr>
          <p:nvPr>
            <p:ph sz="quarter" idx="11"/>
          </p:nvPr>
        </p:nvPicPr>
        <p:blipFill>
          <a:blip r:embed="rId3"/>
          <a:stretch>
            <a:fillRect/>
          </a:stretch>
        </p:blipFill>
        <p:spPr>
          <a:xfrm>
            <a:off x="2711624" y="1268760"/>
            <a:ext cx="6216228" cy="4662171"/>
          </a:xfrm>
          <a:prstGeom prst="rect">
            <a:avLst/>
          </a:prstGeom>
        </p:spPr>
      </p:pic>
      <p:sp>
        <p:nvSpPr>
          <p:cNvPr id="6" name="Footer Placeholder 5">
            <a:extLst>
              <a:ext uri="{FF2B5EF4-FFF2-40B4-BE49-F238E27FC236}">
                <a16:creationId xmlns:a16="http://schemas.microsoft.com/office/drawing/2014/main" id="{70AE42DE-BF93-66FE-473F-73D263E9EA4E}"/>
              </a:ext>
            </a:extLst>
          </p:cNvPr>
          <p:cNvSpPr>
            <a:spLocks noGrp="1"/>
          </p:cNvSpPr>
          <p:nvPr>
            <p:ph type="ftr" sz="quarter" idx="13"/>
          </p:nvPr>
        </p:nvSpPr>
        <p:spPr/>
        <p:txBody>
          <a:bodyPr/>
          <a:lstStyle/>
          <a:p>
            <a:endParaRPr lang="en-GB" dirty="0"/>
          </a:p>
        </p:txBody>
      </p:sp>
      <p:sp>
        <p:nvSpPr>
          <p:cNvPr id="8" name="TextBox 7">
            <a:extLst>
              <a:ext uri="{FF2B5EF4-FFF2-40B4-BE49-F238E27FC236}">
                <a16:creationId xmlns:a16="http://schemas.microsoft.com/office/drawing/2014/main" id="{C316A04A-1A91-4AAC-4458-65B4DF03828E}"/>
              </a:ext>
            </a:extLst>
          </p:cNvPr>
          <p:cNvSpPr txBox="1">
            <a:spLocks/>
          </p:cNvSpPr>
          <p:nvPr/>
        </p:nvSpPr>
        <p:spPr>
          <a:xfrm>
            <a:off x="9408368" y="2204864"/>
            <a:ext cx="1943844" cy="1512168"/>
          </a:xfrm>
          <a:prstGeom prst="rect">
            <a:avLst/>
          </a:prstGeom>
          <a:noFill/>
          <a:ln>
            <a:solidFill>
              <a:schemeClr val="accent1">
                <a:alpha val="97000"/>
              </a:schemeClr>
            </a:solidFill>
          </a:ln>
        </p:spPr>
        <p:txBody>
          <a:bodyPr vert="horz" wrap="square" lIns="108000" tIns="0" rIns="0" bIns="0" rtlCol="0">
            <a:noAutofit/>
          </a:bodyPr>
          <a:lstStyle/>
          <a:p>
            <a:r>
              <a:rPr lang="en-GB" sz="1400" dirty="0"/>
              <a:t>Image from ICAEW forensic conference 2023 – session on valuation by Sandra Mossios, partner at EY and co-founder of BVB Insights</a:t>
            </a:r>
          </a:p>
          <a:p>
            <a:pPr marL="285750" indent="-285750" algn="l">
              <a:buFont typeface="Arial" panose="020B0604020202020204" pitchFamily="34" charset="0"/>
              <a:buChar char="•"/>
            </a:pPr>
            <a:endParaRPr lang="en-GB" sz="1400" dirty="0"/>
          </a:p>
        </p:txBody>
      </p:sp>
      <p:sp>
        <p:nvSpPr>
          <p:cNvPr id="9" name="Slide Number Placeholder 8">
            <a:extLst>
              <a:ext uri="{FF2B5EF4-FFF2-40B4-BE49-F238E27FC236}">
                <a16:creationId xmlns:a16="http://schemas.microsoft.com/office/drawing/2014/main" id="{A800419C-9087-D2D7-0B4B-415AB850DA3E}"/>
              </a:ext>
            </a:extLst>
          </p:cNvPr>
          <p:cNvSpPr>
            <a:spLocks noGrp="1"/>
          </p:cNvSpPr>
          <p:nvPr>
            <p:ph type="sldNum" sz="quarter" idx="12"/>
          </p:nvPr>
        </p:nvSpPr>
        <p:spPr/>
        <p:txBody>
          <a:bodyPr/>
          <a:lstStyle/>
          <a:p>
            <a:fld id="{820380F8-7D3E-4675-A1FD-0F1FFDC88BE2}" type="slidenum">
              <a:rPr lang="en-GB" smtClean="0"/>
              <a:pPr/>
              <a:t>7</a:t>
            </a:fld>
            <a:endParaRPr lang="en-GB" dirty="0"/>
          </a:p>
        </p:txBody>
      </p:sp>
    </p:spTree>
    <p:extLst>
      <p:ext uri="{BB962C8B-B14F-4D97-AF65-F5344CB8AC3E}">
        <p14:creationId xmlns:p14="http://schemas.microsoft.com/office/powerpoint/2010/main" val="394265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A1FF-8E66-B377-5D40-A3057ABA8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44E2A-62F5-EC9A-C52C-81B5CEC02911}"/>
              </a:ext>
            </a:extLst>
          </p:cNvPr>
          <p:cNvSpPr>
            <a:spLocks noGrp="1"/>
          </p:cNvSpPr>
          <p:nvPr>
            <p:ph type="title"/>
          </p:nvPr>
        </p:nvSpPr>
        <p:spPr/>
        <p:txBody>
          <a:bodyPr/>
          <a:lstStyle/>
          <a:p>
            <a:r>
              <a:rPr lang="en-GB" dirty="0"/>
              <a:t>5.  DCF methodology – an outline</a:t>
            </a:r>
          </a:p>
        </p:txBody>
      </p:sp>
      <p:sp>
        <p:nvSpPr>
          <p:cNvPr id="3" name="Text Placeholder 2">
            <a:extLst>
              <a:ext uri="{FF2B5EF4-FFF2-40B4-BE49-F238E27FC236}">
                <a16:creationId xmlns:a16="http://schemas.microsoft.com/office/drawing/2014/main" id="{1D25C4C6-F949-236C-01F4-7CEE3E1CDB49}"/>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D6A31F0C-9BDF-ADAB-10A4-D08BF236A374}"/>
              </a:ext>
            </a:extLst>
          </p:cNvPr>
          <p:cNvSpPr>
            <a:spLocks noGrp="1"/>
          </p:cNvSpPr>
          <p:nvPr>
            <p:ph sz="quarter" idx="11"/>
          </p:nvPr>
        </p:nvSpPr>
        <p:spPr/>
        <p:txBody>
          <a:bodyPr/>
          <a:lstStyle/>
          <a:p>
            <a:pPr>
              <a:lnSpc>
                <a:spcPct val="110000"/>
              </a:lnSpc>
              <a:spcBef>
                <a:spcPts val="1200"/>
              </a:spcBef>
              <a:buClr>
                <a:srgbClr val="1B75BC"/>
              </a:buClr>
            </a:pPr>
            <a:r>
              <a:rPr lang="en-GB" sz="2800" dirty="0">
                <a:solidFill>
                  <a:prstClr val="black"/>
                </a:solidFill>
                <a:latin typeface="VerbCond Regular" panose="02000500030000020004" pitchFamily="50" charset="0"/>
              </a:rPr>
              <a:t>Usual method is to calculate Enterprise Value </a:t>
            </a:r>
            <a:r>
              <a:rPr lang="en-GB" sz="2800" b="1" dirty="0">
                <a:solidFill>
                  <a:prstClr val="black"/>
                </a:solidFill>
                <a:latin typeface="VerbCond Regular" panose="02000500030000020004" pitchFamily="50" charset="0"/>
              </a:rPr>
              <a:t>(EV)</a:t>
            </a:r>
            <a:r>
              <a:rPr lang="en-GB" sz="2800" dirty="0">
                <a:solidFill>
                  <a:prstClr val="black"/>
                </a:solidFill>
                <a:latin typeface="VerbCond Regular" panose="02000500030000020004" pitchFamily="50" charset="0"/>
              </a:rPr>
              <a:t> by applying a suitable discount rate</a:t>
            </a:r>
            <a:r>
              <a:rPr lang="en-GB" sz="2800" b="1" dirty="0">
                <a:solidFill>
                  <a:prstClr val="black"/>
                </a:solidFill>
                <a:latin typeface="VerbCond Regular" panose="02000500030000020004" pitchFamily="50" charset="0"/>
              </a:rPr>
              <a:t> </a:t>
            </a:r>
            <a:r>
              <a:rPr lang="en-GB" sz="2800" dirty="0">
                <a:solidFill>
                  <a:prstClr val="black"/>
                </a:solidFill>
                <a:latin typeface="VerbCond Regular" panose="02000500030000020004" pitchFamily="50" charset="0"/>
              </a:rPr>
              <a:t>to forecast, free cash flows.  Free cash flows are:</a:t>
            </a:r>
            <a:endParaRPr lang="en-GB" sz="2800" b="1" dirty="0">
              <a:solidFill>
                <a:prstClr val="black"/>
              </a:solidFill>
              <a:latin typeface="VerbCond Regular" panose="02000500030000020004" pitchFamily="50" charset="0"/>
            </a:endParaRP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After tax, capex and working capital movement estimates; but</a:t>
            </a:r>
          </a:p>
          <a:p>
            <a:pPr lvl="1">
              <a:lnSpc>
                <a:spcPct val="110000"/>
              </a:lnSpc>
              <a:spcBef>
                <a:spcPts val="1200"/>
              </a:spcBef>
              <a:buClr>
                <a:srgbClr val="1B75BC"/>
              </a:buClr>
            </a:pPr>
            <a:r>
              <a:rPr lang="en-GB" sz="2400" dirty="0">
                <a:solidFill>
                  <a:prstClr val="black"/>
                </a:solidFill>
                <a:latin typeface="VerbCond Regular" panose="02000500030000020004" pitchFamily="50" charset="0"/>
              </a:rPr>
              <a:t>Before interest and financing cash flows (as debt-free, cash-free)</a:t>
            </a:r>
          </a:p>
          <a:p>
            <a:pPr marL="447675" indent="-447675">
              <a:lnSpc>
                <a:spcPct val="110000"/>
              </a:lnSpc>
              <a:spcBef>
                <a:spcPts val="1200"/>
              </a:spcBef>
              <a:buClr>
                <a:srgbClr val="1B75BC"/>
              </a:buClr>
              <a:buFont typeface="Wingdings" panose="05000000000000000000" pitchFamily="2" charset="2"/>
              <a:buChar char="n"/>
            </a:pPr>
            <a:endParaRPr lang="en-GB" sz="2000" dirty="0">
              <a:solidFill>
                <a:prstClr val="black"/>
              </a:solidFill>
              <a:latin typeface="VerbCond Regular" panose="02000500030000020004" pitchFamily="50" charset="0"/>
            </a:endParaRPr>
          </a:p>
          <a:p>
            <a:pPr>
              <a:lnSpc>
                <a:spcPct val="110000"/>
              </a:lnSpc>
              <a:spcBef>
                <a:spcPts val="1200"/>
              </a:spcBef>
              <a:buClr>
                <a:srgbClr val="1B75BC"/>
              </a:buClr>
            </a:pPr>
            <a:r>
              <a:rPr lang="en-GB" sz="2800" dirty="0">
                <a:solidFill>
                  <a:prstClr val="black"/>
                </a:solidFill>
                <a:latin typeface="VerbCond Regular" panose="02000500030000020004" pitchFamily="50" charset="0"/>
              </a:rPr>
              <a:t>Discount rate usually applied is the weighted average cost of capital </a:t>
            </a:r>
            <a:r>
              <a:rPr lang="en-GB" sz="2800" b="1" dirty="0">
                <a:solidFill>
                  <a:prstClr val="black"/>
                </a:solidFill>
                <a:latin typeface="VerbCond Regular" panose="02000500030000020004" pitchFamily="50" charset="0"/>
              </a:rPr>
              <a:t>(WACC)</a:t>
            </a:r>
          </a:p>
          <a:p>
            <a:pPr lvl="1">
              <a:spcBef>
                <a:spcPts val="1200"/>
              </a:spcBef>
            </a:pPr>
            <a:r>
              <a:rPr lang="en-GB" sz="2400" dirty="0">
                <a:solidFill>
                  <a:prstClr val="black"/>
                </a:solidFill>
                <a:latin typeface="VerbCond Regular" panose="02000500030000020004" pitchFamily="50" charset="0"/>
              </a:rPr>
              <a:t>WACC is the rate required, on average, by debt and equity holders as a return on their debt funding and/or investment</a:t>
            </a:r>
          </a:p>
          <a:p>
            <a:pPr marL="447675" indent="-447675">
              <a:lnSpc>
                <a:spcPct val="110000"/>
              </a:lnSpc>
              <a:spcBef>
                <a:spcPts val="1200"/>
              </a:spcBef>
              <a:buClr>
                <a:srgbClr val="1B75BC"/>
              </a:buClr>
              <a:buFont typeface="Wingdings" panose="05000000000000000000" pitchFamily="2" charset="2"/>
              <a:buChar char="n"/>
            </a:pPr>
            <a:endParaRPr lang="en-GB" sz="2000" dirty="0">
              <a:solidFill>
                <a:prstClr val="black"/>
              </a:solidFill>
              <a:latin typeface="VerbCond Regular" panose="02000500030000020004" pitchFamily="50" charset="0"/>
            </a:endParaRPr>
          </a:p>
          <a:p>
            <a:pPr marL="457200" lvl="1" indent="0">
              <a:lnSpc>
                <a:spcPct val="110000"/>
              </a:lnSpc>
              <a:spcBef>
                <a:spcPts val="1200"/>
              </a:spcBef>
              <a:buClr>
                <a:srgbClr val="1B75BC"/>
              </a:buClr>
              <a:buNone/>
            </a:pPr>
            <a:endParaRPr lang="en-GB" sz="1800" dirty="0">
              <a:solidFill>
                <a:prstClr val="black"/>
              </a:solidFill>
              <a:highlight>
                <a:srgbClr val="FFFF00"/>
              </a:highlight>
              <a:latin typeface="VerbCond Regular" panose="02000500030000020004" pitchFamily="50" charset="0"/>
            </a:endParaRPr>
          </a:p>
          <a:p>
            <a:pPr marL="904875" lvl="1" indent="-447675">
              <a:lnSpc>
                <a:spcPct val="110000"/>
              </a:lnSpc>
              <a:spcBef>
                <a:spcPts val="1200"/>
              </a:spcBef>
              <a:buClr>
                <a:srgbClr val="1B75BC"/>
              </a:buClr>
              <a:buFont typeface="Wingdings" panose="05000000000000000000" pitchFamily="2" charset="2"/>
              <a:buChar char="n"/>
            </a:pPr>
            <a:endParaRPr lang="en-GB" sz="1800" b="1" dirty="0">
              <a:solidFill>
                <a:prstClr val="black"/>
              </a:solidFill>
              <a:latin typeface="VerbCond Regular" panose="02000500030000020004" pitchFamily="50" charset="0"/>
            </a:endParaRPr>
          </a:p>
          <a:p>
            <a:endParaRPr lang="en-GB" dirty="0"/>
          </a:p>
        </p:txBody>
      </p:sp>
      <p:sp>
        <p:nvSpPr>
          <p:cNvPr id="6" name="Footer Placeholder 5">
            <a:extLst>
              <a:ext uri="{FF2B5EF4-FFF2-40B4-BE49-F238E27FC236}">
                <a16:creationId xmlns:a16="http://schemas.microsoft.com/office/drawing/2014/main" id="{2B0490E0-51AD-7D2B-AA87-AEC23295DEB8}"/>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798701E1-6770-D25D-EB35-15A467F03E9D}"/>
              </a:ext>
            </a:extLst>
          </p:cNvPr>
          <p:cNvSpPr>
            <a:spLocks noGrp="1"/>
          </p:cNvSpPr>
          <p:nvPr>
            <p:ph type="sldNum" sz="quarter" idx="12"/>
          </p:nvPr>
        </p:nvSpPr>
        <p:spPr/>
        <p:txBody>
          <a:bodyPr/>
          <a:lstStyle/>
          <a:p>
            <a:fld id="{820380F8-7D3E-4675-A1FD-0F1FFDC88BE2}" type="slidenum">
              <a:rPr lang="en-GB" smtClean="0"/>
              <a:pPr/>
              <a:t>8</a:t>
            </a:fld>
            <a:endParaRPr lang="en-GB" dirty="0"/>
          </a:p>
        </p:txBody>
      </p:sp>
    </p:spTree>
    <p:extLst>
      <p:ext uri="{BB962C8B-B14F-4D97-AF65-F5344CB8AC3E}">
        <p14:creationId xmlns:p14="http://schemas.microsoft.com/office/powerpoint/2010/main" val="9841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UPSLIDETOCALGOID" val="ScriptedShapesTocAlgo"/>
  <p:tag name="UPSLIDETOCMASTERID" val="BHP06 08 2021"/>
  <p:tag name="UPSLIDETOCMASTERNAME" val="BHP"/>
  <p:tag name="UPSLIDETOCMASTERLASTEDITIONDATE" val="637587123731321362"/>
  <p:tag name="UPSLIDEPRINTFACINGPAGESDESIGN" val="BHP"/>
  <p:tag name="UPSLIDEPRINTFACINGPAGESLAYOUT" val="Blank"/>
  <p:tag name="UPSLIDE" val="BHP02638_BHP White (ToC with Slide Titles)_03-24-2022"/>
  <p:tag name="TEMPLATESHORTNAMETAG" val="BHP White (TOC with Slide Titles)"/>
  <p:tag name="TEMPLATEFULLNAMETAG" val="BHP White (TOC with Slide Titles)"/>
  <p:tag name="UPSLIDEVERSION" val="6.8.39.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true&lt;/ContainsSlideTitles&gt;&#10;    &lt;ContainsParentLessSlidesTitles&gt;tru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gt;Table of contents&lt;/SlideTitle&gt;&#10;  &lt;/SectionSlideOptions&gt;&#10;  &lt;SubSectionSlideOptions&gt;&#10;    &lt;ContainsOtherSubsections&gt;false&lt;/ContainsOtherSubsections&gt;&#10;    &lt;ContainsOwnSlides&gt;false&lt;/ContainsOwnSlides&gt;&#10;    &lt;ContainsParentSection&gt;false&lt;/ContainsParentSection&gt;&#10;    &lt;ContainsOtherSections&gt;false&lt;/ContainsOtherSections&gt;&#10;    &lt;containsAppendix&gt;false&lt;/containsAppendix&gt;&#10;    &lt;containsUnnumberedSections&gt;false&lt;/containsUnnumberedSections&gt;&#10;    &lt;SlideTitle&gt;Table of contents&lt;/SlideTitle&gt;&#10;  &lt;/SubSectionSlideOptions&gt;&#10;  &lt;UsedSlideLayouts&gt;&#10;    &lt;TocSlidesLayout&gt;&#10;      &lt;DesignName&gt;BHP&lt;/DesignName&gt;&#10;      &lt;LayoutName&gt;Contents&lt;/LayoutName&gt;&#10;    &lt;/TocSlidesLayout&gt;&#10;    &lt;SectionLayout&gt;&#10;      &lt;DesignName&gt;BHP&lt;/DesignName&gt;&#10;      &lt;LayoutName&gt;Section&lt;/LayoutName&gt;&#10;    &lt;/SectionLayout&gt;&#10;    &lt;SubsectionLayout&gt;&#10;      &lt;DesignName&gt;BHP&lt;/DesignName&gt;&#10;      &lt;LayoutName&gt;Blank&lt;/LayoutName&gt;&#10;    &lt;/SubsectionLayout&gt;&#10;    &lt;AppendixLayout&gt;&#10;      &lt;DesignName /&gt;&#10;      &lt;LayoutName /&gt;&#10;    &lt;/AppendixLayout&gt;&#10;    &lt;TitleSliLayout&gt;&#10;      &lt;DesignName&gt;BHP&lt;/DesignName&gt;&#10;      &lt;LayoutName&gt;Title Slide&lt;/LayoutName&gt;&#10;    &lt;/TitleSliLayout&gt;&#10;  &lt;/UsedSlideLayouts&gt;&#10;  &lt;ActiveReminders&gt;&#10;    &lt;MigrationVersion&gt;6.8.14.2&lt;/MigrationVersion&gt;&#10;  &lt;/ActiveReminders&gt;&#10;  &lt;HardRefreshRequired&gt;false&lt;/HardRefreshRequired&gt;&#10;  &lt;CustomAlgoOptions xsi:type=&quot;ScriptedSpecificAlgoOptions&quot;&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tru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true&lt;/DisplayTOCOnTwocolumns&gt;&#10;      &lt;Scripts&gt;&#10;        &lt;BeforeSubSecTitle /&gt;&#10;        &lt;BeforeSlideIndex /&gt;&#10;        &lt;AfterSecNum&gt;.&lt;/AfterSecNum&gt;&#10;        &lt;BeforeSecNum /&gt;&#10;        &lt;ZeroBeforeSecNum&gt;false&lt;/Zero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false&lt;/UseManualSpacing&gt;&#10;        &lt;ManualSpacing&gt;&#10;          &lt;SpaceBeforeSections&gt;17.4750233&lt;/SpaceBeforeSections&gt;&#10;          &lt;SpaceBeforeSubSections&gt;11.6500158&lt;/SpaceBeforeSubSections&gt;&#10;          &lt;SpaceBeforeSlides&gt;5.825008&lt;/SpaceBeforeSlides&gt;&#10;        &lt;/ManualSpacing&gt;&#10;        &lt;ManualSpacingSections&gt;&#10;          &lt;SpaceBeforeSections&gt;17.4750233&lt;/SpaceBeforeSections&gt;&#10;          &lt;SpaceBeforeSubSections&gt;11.6500158&lt;/SpaceBeforeSubSections&gt;&#10;          &lt;SpaceBeforeSlides&gt;5.825008&lt;/SpaceBeforeSlides&gt;&#10;        &lt;/ManualSpacingSections&gt;&#10;        &lt;ManualSpacingSubSections&gt;&#10;          &lt;SpaceBeforeSections&gt;17.4750233&lt;/SpaceBeforeSections&gt;&#10;          &lt;SpaceBeforeSubSections&gt;11.6500158&lt;/SpaceBeforeSubSections&gt;&#10;          &lt;SpaceBeforeSlides&gt;5.825008&lt;/SpaceBeforeSlides&gt;&#10;        &lt;/ManualSpacingSubSections&gt;&#10;        &lt;UseSpecificSpacingForSecDivider&gt;false&lt;/UseSpecificSpacingForSecDivider&gt;&#10;        &lt;UseSpecificSpacingForSubSecDivider&gt;false&lt;/UseSpecificSpacingForSubSecDivider&gt;&#10;      &lt;/ManVerticalSpacing&gt;&#10;    &lt;/CustomBaseAlgoOptions&gt;&#10;    &lt;Sh1SecDividerOptions&gt;&#10;      &lt;UseShapeInDividers&gt;true&lt;/UseShapeInDividers&gt;&#10;      &lt;script&gt;&amp;lt;%SectionNum%&amp;gt;.&lt;/script&gt;&#10;    &lt;/Sh1SecDividerOptions&gt;&#10;    &lt;Sh2SecDividerOptions&gt;&#10;      &lt;UseShapeInDividers&gt;true&lt;/UseShapeInDividers&gt;&#10;      &lt;script&gt;&amp;lt;%SectionName%&amp;gt;&lt;/script&gt;&#10;    &lt;/Sh2SecDividerOptions&gt;&#10;    &lt;Sh3SecDividerOptions&gt;&#10;      &lt;UseShapeInDividers&gt;false&lt;/UseShapeInDividers&gt;&#10;    &lt;/Sh3SecDividerOptions&gt;&#10;    &lt;Sh1SubSecDividerOptions&gt;&#10;      &lt;UseShapeInDividers&gt;false&lt;/UseShapeInDividers&gt;&#10;    &lt;/Sh1SubSecDividerOptions&gt;&#10;    &lt;Sh2SubSecDividerOptions&gt;&#10;      &lt;UseShapeInDividers&gt;false&lt;/UseShapeInDividers&gt;&#10;    &lt;/Sh2SubSecDividerOptions&gt;&#10;    &lt;Sh3SubSecDividerOptions&gt;&#10;      &lt;UseShapeInDividers&gt;false&lt;/UseShapeInDividers&gt;&#10;    &lt;/Sh3SubSecDividerOptions&gt;&#10;    &lt;ThreeLevelTOC&gt;false&lt;/ThreeLevelTOC&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3"/>
  <p:tag name="TOCTEMPLATESHAPENAME" val="Third Shape"/>
  <p:tag name="TOCTEMPLATESHAPEDESCRIPTION" val="Fill it with anything!"/>
</p:tagLst>
</file>

<file path=ppt/tags/tag13.xml><?xml version="1.0" encoding="utf-8"?>
<p:tagLst xmlns:a="http://schemas.openxmlformats.org/drawingml/2006/main" xmlns:r="http://schemas.openxmlformats.org/officeDocument/2006/relationships" xmlns:p="http://schemas.openxmlformats.org/presentationml/2006/main">
  <p:tag name="NAME" val="Shape1"/>
  <p:tag name="TOCTEMPLATESHAPENAME" val="First Shape"/>
  <p:tag name="TOCTEMPLATESHAPEDESCRIPTION" val="Fill it with anything!"/>
</p:tagLst>
</file>

<file path=ppt/tags/tag14.xml><?xml version="1.0" encoding="utf-8"?>
<p:tagLst xmlns:a="http://schemas.openxmlformats.org/drawingml/2006/main" xmlns:r="http://schemas.openxmlformats.org/officeDocument/2006/relationships" xmlns:p="http://schemas.openxmlformats.org/presentationml/2006/main">
  <p:tag name="NAME" val="Shape2"/>
  <p:tag name="TOCTEMPLATESHAPENAME" val="Second Shape"/>
  <p:tag name="TOCTEMPLATESHAPEDESCRIPTION" val="Fill it with anything!"/>
</p:tagLst>
</file>

<file path=ppt/tags/tag15.xml><?xml version="1.0" encoding="utf-8"?>
<p:tagLst xmlns:a="http://schemas.openxmlformats.org/drawingml/2006/main" xmlns:r="http://schemas.openxmlformats.org/officeDocument/2006/relationships" xmlns:p="http://schemas.openxmlformats.org/presentationml/2006/main">
  <p:tag name="HIDETOC" val="true"/>
</p:tagLst>
</file>

<file path=ppt/tags/tag16.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1"/>
  <p:tag name="TOCTEMPLATESHAPENAME" val="First Shape"/>
  <p:tag name="TOCTEMPLATESHAPEDESCRIPTION" val="Fill it with anything!"/>
</p:tagLst>
</file>

<file path=ppt/tags/tag17.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2"/>
  <p:tag name="TOCTEMPLATESHAPENAME" val="Second Shape"/>
  <p:tag name="TOCTEMPLATESHAPEDESCRIPTION" val="Fill it with anything!"/>
</p:tagLst>
</file>

<file path=ppt/tags/tag18.xml><?xml version="1.0" encoding="utf-8"?>
<p:tagLst xmlns:a="http://schemas.openxmlformats.org/drawingml/2006/main" xmlns:r="http://schemas.openxmlformats.org/officeDocument/2006/relationships" xmlns:p="http://schemas.openxmlformats.org/presentationml/2006/main">
  <p:tag name="RANK" val="1"/>
  <p:tag name="MODE" val="1"/>
  <p:tag name="LEFT" val="53"/>
  <p:tag name="TOP" val="118"/>
  <p:tag name="HEIGHT" val="73"/>
  <p:tag name="WIDTH" val="543"/>
  <p:tag name="NAME" val="Shape3"/>
  <p:tag name="TOCTEMPLATESHAPENAME" val="Third Shape"/>
  <p:tag name="TOCTEMPLATESHAPEDESCRIPTION" val="Fill it with anything!"/>
</p:tagLst>
</file>

<file path=ppt/tags/tag19.xml><?xml version="1.0" encoding="utf-8"?>
<p:tagLst xmlns:a="http://schemas.openxmlformats.org/drawingml/2006/main" xmlns:r="http://schemas.openxmlformats.org/officeDocument/2006/relationships" xmlns:p="http://schemas.openxmlformats.org/presentationml/2006/main">
  <p:tag name="HIDETOC" val="true"/>
</p:tagLst>
</file>

<file path=ppt/tags/tag2.xml><?xml version="1.0" encoding="utf-8"?>
<p:tagLst xmlns:a="http://schemas.openxmlformats.org/drawingml/2006/main" xmlns:r="http://schemas.openxmlformats.org/officeDocument/2006/relationships" xmlns:p="http://schemas.openxmlformats.org/presentationml/2006/main">
  <p:tag name="NAME" val="SUBSECTIONUM"/>
  <p:tag name="TOCTEMPLATESHAPENAME" val="Index des sous-section"/>
  <p:tag name="TOCTEMPLATESHAPEDESCRIPTION" val="Définit le format de la forme contenant les numéros des sou-sections"/>
</p:tagLst>
</file>

<file path=ppt/tags/tag20.xml><?xml version="1.0" encoding="utf-8"?>
<p:tagLst xmlns:a="http://schemas.openxmlformats.org/drawingml/2006/main" xmlns:r="http://schemas.openxmlformats.org/officeDocument/2006/relationships" xmlns:p="http://schemas.openxmlformats.org/presentationml/2006/main">
  <p:tag name="HIDETOC" val="true"/>
</p:tagLst>
</file>

<file path=ppt/tags/tag21.xml><?xml version="1.0" encoding="utf-8"?>
<p:tagLst xmlns:a="http://schemas.openxmlformats.org/drawingml/2006/main" xmlns:r="http://schemas.openxmlformats.org/officeDocument/2006/relationships" xmlns:p="http://schemas.openxmlformats.org/presentationml/2006/main">
  <p:tag name="TOCSLIDE" val="1"/>
</p:tagLst>
</file>

<file path=ppt/tags/tag22.xml><?xml version="1.0" encoding="utf-8"?>
<p:tagLst xmlns:a="http://schemas.openxmlformats.org/drawingml/2006/main" xmlns:r="http://schemas.openxmlformats.org/officeDocument/2006/relationships" xmlns:p="http://schemas.openxmlformats.org/presentationml/2006/main">
  <p:tag name="TOCSHAPE" val="A"/>
</p:tagLst>
</file>

<file path=ppt/tags/tag23.xml><?xml version="1.0" encoding="utf-8"?>
<p:tagLst xmlns:a="http://schemas.openxmlformats.org/drawingml/2006/main" xmlns:r="http://schemas.openxmlformats.org/officeDocument/2006/relationships" xmlns:p="http://schemas.openxmlformats.org/presentationml/2006/main">
  <p:tag name="TOCSHAPE" val="A"/>
</p:tagLst>
</file>

<file path=ppt/tags/tag24.xml><?xml version="1.0" encoding="utf-8"?>
<p:tagLst xmlns:a="http://schemas.openxmlformats.org/drawingml/2006/main" xmlns:r="http://schemas.openxmlformats.org/officeDocument/2006/relationships" xmlns:p="http://schemas.openxmlformats.org/presentationml/2006/main">
  <p:tag name="TOCSHAPE" val="A"/>
</p:tagLst>
</file>

<file path=ppt/tags/tag25.xml><?xml version="1.0" encoding="utf-8"?>
<p:tagLst xmlns:a="http://schemas.openxmlformats.org/drawingml/2006/main" xmlns:r="http://schemas.openxmlformats.org/officeDocument/2006/relationships" xmlns:p="http://schemas.openxmlformats.org/presentationml/2006/main">
  <p:tag name="TOCSHAPE" val="A"/>
</p:tagLst>
</file>

<file path=ppt/tags/tag26.xml><?xml version="1.0" encoding="utf-8"?>
<p:tagLst xmlns:a="http://schemas.openxmlformats.org/drawingml/2006/main" xmlns:r="http://schemas.openxmlformats.org/officeDocument/2006/relationships" xmlns:p="http://schemas.openxmlformats.org/presentationml/2006/main">
  <p:tag name="TOCSHAPE" val="A"/>
</p:tagLst>
</file>

<file path=ppt/tags/tag27.xml><?xml version="1.0" encoding="utf-8"?>
<p:tagLst xmlns:a="http://schemas.openxmlformats.org/drawingml/2006/main" xmlns:r="http://schemas.openxmlformats.org/officeDocument/2006/relationships" xmlns:p="http://schemas.openxmlformats.org/presentationml/2006/main">
  <p:tag name="TOCSHAPE" val="A"/>
</p:tagLst>
</file>

<file path=ppt/tags/tag28.xml><?xml version="1.0" encoding="utf-8"?>
<p:tagLst xmlns:a="http://schemas.openxmlformats.org/drawingml/2006/main" xmlns:r="http://schemas.openxmlformats.org/officeDocument/2006/relationships" xmlns:p="http://schemas.openxmlformats.org/presentationml/2006/main">
  <p:tag name="TOCSHAPE" val="A"/>
</p:tagLst>
</file>

<file path=ppt/tags/tag29.xml><?xml version="1.0" encoding="utf-8"?>
<p:tagLst xmlns:a="http://schemas.openxmlformats.org/drawingml/2006/main" xmlns:r="http://schemas.openxmlformats.org/officeDocument/2006/relationships" xmlns:p="http://schemas.openxmlformats.org/presentationml/2006/main">
  <p:tag name="TOCSHAPE" val="A"/>
</p:tagLst>
</file>

<file path=ppt/tags/tag3.xml><?xml version="1.0" encoding="utf-8"?>
<p:tagLst xmlns:a="http://schemas.openxmlformats.org/drawingml/2006/main" xmlns:r="http://schemas.openxmlformats.org/officeDocument/2006/relationships" xmlns:p="http://schemas.openxmlformats.org/presentationml/2006/main">
  <p:tag name="NAME" val="SUBSECTIONTITLE"/>
  <p:tag name="TOCTEMPLATESHAPENAME" val="Titre des sous-sections"/>
  <p:tag name="TOCTEMPLATESHAPEDESCRIPTION" val="Définit le format de la forme contenant les titres des sous-sections."/>
</p:tagLst>
</file>

<file path=ppt/tags/tag30.xml><?xml version="1.0" encoding="utf-8"?>
<p:tagLst xmlns:a="http://schemas.openxmlformats.org/drawingml/2006/main" xmlns:r="http://schemas.openxmlformats.org/officeDocument/2006/relationships" xmlns:p="http://schemas.openxmlformats.org/presentationml/2006/main">
  <p:tag name="TOCSHAPE" val="A"/>
</p:tagLst>
</file>

<file path=ppt/tags/tag31.xml><?xml version="1.0" encoding="utf-8"?>
<p:tagLst xmlns:a="http://schemas.openxmlformats.org/drawingml/2006/main" xmlns:r="http://schemas.openxmlformats.org/officeDocument/2006/relationships" xmlns:p="http://schemas.openxmlformats.org/presentationml/2006/main">
  <p:tag name="TOCSHAPE" val="A"/>
</p:tagLst>
</file>

<file path=ppt/tags/tag32.xml><?xml version="1.0" encoding="utf-8"?>
<p:tagLst xmlns:a="http://schemas.openxmlformats.org/drawingml/2006/main" xmlns:r="http://schemas.openxmlformats.org/officeDocument/2006/relationships" xmlns:p="http://schemas.openxmlformats.org/presentationml/2006/main">
  <p:tag name="TOCSHAPE" val="A"/>
</p:tagLst>
</file>

<file path=ppt/tags/tag33.xml><?xml version="1.0" encoding="utf-8"?>
<p:tagLst xmlns:a="http://schemas.openxmlformats.org/drawingml/2006/main" xmlns:r="http://schemas.openxmlformats.org/officeDocument/2006/relationships" xmlns:p="http://schemas.openxmlformats.org/presentationml/2006/main">
  <p:tag name="TOCSHAPE" val="A"/>
</p:tagLst>
</file>

<file path=ppt/tags/tag34.xml><?xml version="1.0" encoding="utf-8"?>
<p:tagLst xmlns:a="http://schemas.openxmlformats.org/drawingml/2006/main" xmlns:r="http://schemas.openxmlformats.org/officeDocument/2006/relationships" xmlns:p="http://schemas.openxmlformats.org/presentationml/2006/main">
  <p:tag name="TOCSHAPE" val="A"/>
</p:tagLst>
</file>

<file path=ppt/tags/tag35.xml><?xml version="1.0" encoding="utf-8"?>
<p:tagLst xmlns:a="http://schemas.openxmlformats.org/drawingml/2006/main" xmlns:r="http://schemas.openxmlformats.org/officeDocument/2006/relationships" xmlns:p="http://schemas.openxmlformats.org/presentationml/2006/main">
  <p:tag name="TOCSHAPE" val="A"/>
</p:tagLst>
</file>

<file path=ppt/tags/tag36.xml><?xml version="1.0" encoding="utf-8"?>
<p:tagLst xmlns:a="http://schemas.openxmlformats.org/drawingml/2006/main" xmlns:r="http://schemas.openxmlformats.org/officeDocument/2006/relationships" xmlns:p="http://schemas.openxmlformats.org/presentationml/2006/main">
  <p:tag name="TOCSHAPE" val="A"/>
</p:tagLst>
</file>

<file path=ppt/tags/tag37.xml><?xml version="1.0" encoding="utf-8"?>
<p:tagLst xmlns:a="http://schemas.openxmlformats.org/drawingml/2006/main" xmlns:r="http://schemas.openxmlformats.org/officeDocument/2006/relationships" xmlns:p="http://schemas.openxmlformats.org/presentationml/2006/main">
  <p:tag name="TOCSHAPE" val="A"/>
</p:tagLst>
</file>

<file path=ppt/tags/tag38.xml><?xml version="1.0" encoding="utf-8"?>
<p:tagLst xmlns:a="http://schemas.openxmlformats.org/drawingml/2006/main" xmlns:r="http://schemas.openxmlformats.org/officeDocument/2006/relationships" xmlns:p="http://schemas.openxmlformats.org/presentationml/2006/main">
  <p:tag name="TOCSHAPE" val="A"/>
</p:tagLst>
</file>

<file path=ppt/tags/tag39.xml><?xml version="1.0" encoding="utf-8"?>
<p:tagLst xmlns:a="http://schemas.openxmlformats.org/drawingml/2006/main" xmlns:r="http://schemas.openxmlformats.org/officeDocument/2006/relationships" xmlns:p="http://schemas.openxmlformats.org/presentationml/2006/main">
  <p:tag name="TOCSHAPE" val="293"/>
  <p:tag name="SLIDEINDEX" val="293"/>
</p:tagLst>
</file>

<file path=ppt/tags/tag4.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40.xml><?xml version="1.0" encoding="utf-8"?>
<p:tagLst xmlns:a="http://schemas.openxmlformats.org/drawingml/2006/main" xmlns:r="http://schemas.openxmlformats.org/officeDocument/2006/relationships" xmlns:p="http://schemas.openxmlformats.org/presentationml/2006/main">
  <p:tag name="TOCSHAPE" val="310"/>
  <p:tag name="SLIDEINDEX" val="310"/>
</p:tagLst>
</file>

<file path=ppt/tags/tag41.xml><?xml version="1.0" encoding="utf-8"?>
<p:tagLst xmlns:a="http://schemas.openxmlformats.org/drawingml/2006/main" xmlns:r="http://schemas.openxmlformats.org/officeDocument/2006/relationships" xmlns:p="http://schemas.openxmlformats.org/presentationml/2006/main">
  <p:tag name="TOCSHAPE" val="307"/>
  <p:tag name="SLIDEINDEX" val="307"/>
</p:tagLst>
</file>

<file path=ppt/tags/tag42.xml><?xml version="1.0" encoding="utf-8"?>
<p:tagLst xmlns:a="http://schemas.openxmlformats.org/drawingml/2006/main" xmlns:r="http://schemas.openxmlformats.org/officeDocument/2006/relationships" xmlns:p="http://schemas.openxmlformats.org/presentationml/2006/main">
  <p:tag name="TOCSHAPE" val="313"/>
  <p:tag name="SLIDEINDEX" val="313"/>
</p:tagLst>
</file>

<file path=ppt/tags/tag43.xml><?xml version="1.0" encoding="utf-8"?>
<p:tagLst xmlns:a="http://schemas.openxmlformats.org/drawingml/2006/main" xmlns:r="http://schemas.openxmlformats.org/officeDocument/2006/relationships" xmlns:p="http://schemas.openxmlformats.org/presentationml/2006/main">
  <p:tag name="TOCSHAPE" val="290"/>
  <p:tag name="SLIDEINDEX" val="290"/>
</p:tagLst>
</file>

<file path=ppt/tags/tag44.xml><?xml version="1.0" encoding="utf-8"?>
<p:tagLst xmlns:a="http://schemas.openxmlformats.org/drawingml/2006/main" xmlns:r="http://schemas.openxmlformats.org/officeDocument/2006/relationships" xmlns:p="http://schemas.openxmlformats.org/presentationml/2006/main">
  <p:tag name="TOCSHAPE" val="288"/>
  <p:tag name="SLIDEINDEX" val="288"/>
</p:tagLst>
</file>

<file path=ppt/tags/tag45.xml><?xml version="1.0" encoding="utf-8"?>
<p:tagLst xmlns:a="http://schemas.openxmlformats.org/drawingml/2006/main" xmlns:r="http://schemas.openxmlformats.org/officeDocument/2006/relationships" xmlns:p="http://schemas.openxmlformats.org/presentationml/2006/main">
  <p:tag name="TOCSHAPE" val="300"/>
  <p:tag name="SLIDEINDEX" val="300"/>
</p:tagLst>
</file>

<file path=ppt/tags/tag46.xml><?xml version="1.0" encoding="utf-8"?>
<p:tagLst xmlns:a="http://schemas.openxmlformats.org/drawingml/2006/main" xmlns:r="http://schemas.openxmlformats.org/officeDocument/2006/relationships" xmlns:p="http://schemas.openxmlformats.org/presentationml/2006/main">
  <p:tag name="TOCSHAPE" val="272"/>
  <p:tag name="SLIDEINDEX" val="272"/>
</p:tagLst>
</file>

<file path=ppt/tags/tag47.xml><?xml version="1.0" encoding="utf-8"?>
<p:tagLst xmlns:a="http://schemas.openxmlformats.org/drawingml/2006/main" xmlns:r="http://schemas.openxmlformats.org/officeDocument/2006/relationships" xmlns:p="http://schemas.openxmlformats.org/presentationml/2006/main">
  <p:tag name="TOCSHAPE" val="305"/>
  <p:tag name="SLIDEINDEX" val="305"/>
</p:tagLst>
</file>

<file path=ppt/tags/tag48.xml><?xml version="1.0" encoding="utf-8"?>
<p:tagLst xmlns:a="http://schemas.openxmlformats.org/drawingml/2006/main" xmlns:r="http://schemas.openxmlformats.org/officeDocument/2006/relationships" xmlns:p="http://schemas.openxmlformats.org/presentationml/2006/main">
  <p:tag name="TOCSHAPE" val="303"/>
  <p:tag name="SLIDEINDEX" val="303"/>
</p:tagLst>
</file>

<file path=ppt/tags/tag49.xml><?xml version="1.0" encoding="utf-8"?>
<p:tagLst xmlns:a="http://schemas.openxmlformats.org/drawingml/2006/main" xmlns:r="http://schemas.openxmlformats.org/officeDocument/2006/relationships" xmlns:p="http://schemas.openxmlformats.org/presentationml/2006/main">
  <p:tag name="TOCSHAPE" val="269"/>
  <p:tag name="SLIDEINDEX" val="269"/>
</p:tagLst>
</file>

<file path=ppt/tags/tag5.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50.xml><?xml version="1.0" encoding="utf-8"?>
<p:tagLst xmlns:a="http://schemas.openxmlformats.org/drawingml/2006/main" xmlns:r="http://schemas.openxmlformats.org/officeDocument/2006/relationships" xmlns:p="http://schemas.openxmlformats.org/presentationml/2006/main">
  <p:tag name="TOCSHAPE" val="270"/>
  <p:tag name="SLIDEINDEX" val="270"/>
</p:tagLst>
</file>

<file path=ppt/tags/tag51.xml><?xml version="1.0" encoding="utf-8"?>
<p:tagLst xmlns:a="http://schemas.openxmlformats.org/drawingml/2006/main" xmlns:r="http://schemas.openxmlformats.org/officeDocument/2006/relationships" xmlns:p="http://schemas.openxmlformats.org/presentationml/2006/main">
  <p:tag name="TOCSHAPE" val="286"/>
  <p:tag name="SLIDEINDEX" val="286"/>
</p:tagLst>
</file>

<file path=ppt/tags/tag52.xml><?xml version="1.0" encoding="utf-8"?>
<p:tagLst xmlns:a="http://schemas.openxmlformats.org/drawingml/2006/main" xmlns:r="http://schemas.openxmlformats.org/officeDocument/2006/relationships" xmlns:p="http://schemas.openxmlformats.org/presentationml/2006/main">
  <p:tag name="TOCSHAPE" val="312"/>
  <p:tag name="SLIDEINDEX" val="312"/>
</p:tagLst>
</file>

<file path=ppt/tags/tag53.xml><?xml version="1.0" encoding="utf-8"?>
<p:tagLst xmlns:a="http://schemas.openxmlformats.org/drawingml/2006/main" xmlns:r="http://schemas.openxmlformats.org/officeDocument/2006/relationships" xmlns:p="http://schemas.openxmlformats.org/presentationml/2006/main">
  <p:tag name="TOCSHAPE" val="308"/>
  <p:tag name="SLIDEINDEX" val="308"/>
</p:tagLst>
</file>

<file path=ppt/tags/tag54.xml><?xml version="1.0" encoding="utf-8"?>
<p:tagLst xmlns:a="http://schemas.openxmlformats.org/drawingml/2006/main" xmlns:r="http://schemas.openxmlformats.org/officeDocument/2006/relationships" xmlns:p="http://schemas.openxmlformats.org/presentationml/2006/main">
  <p:tag name="TOCSHAPE" val="311"/>
  <p:tag name="SLIDEINDEX" val="311"/>
</p:tagLst>
</file>

<file path=ppt/tags/tag55.xml><?xml version="1.0" encoding="utf-8"?>
<p:tagLst xmlns:a="http://schemas.openxmlformats.org/drawingml/2006/main" xmlns:r="http://schemas.openxmlformats.org/officeDocument/2006/relationships" xmlns:p="http://schemas.openxmlformats.org/presentationml/2006/main">
  <p:tag name="TOCSHAPE" val="279"/>
  <p:tag name="SLIDEINDEX" val="279"/>
</p:tagLst>
</file>

<file path=ppt/tags/tag56.xml><?xml version="1.0" encoding="utf-8"?>
<p:tagLst xmlns:a="http://schemas.openxmlformats.org/drawingml/2006/main" xmlns:r="http://schemas.openxmlformats.org/officeDocument/2006/relationships" xmlns:p="http://schemas.openxmlformats.org/presentationml/2006/main">
  <p:tag name="LAST UPDATE DATE" val="469286385.18528"/>
  <p:tag name="IMPORTID" val="2225468611432.393921"/>
  <p:tag name="WBLAST" val="https://bhpnt.sharepoint.com/sites/ForensicsSite/Shared Documents/Forensic documents/Admin/NIFA/worksheet for NIFA training.xlsx"/>
  <p:tag name="USER NAME" val="alison.barnes"/>
  <p:tag name="TYPE" val="1"/>
  <p:tag name="SOURCENAME" val="Discounted cash flow - a simple example"/>
  <p:tag name="SHEETID" val="No growth - simple"/>
  <p:tag name="PICTUREAPPEARANCE" val="xlPrinter"/>
  <p:tag name="NORESIZEONUPDATE" val="False"/>
</p:tagLst>
</file>

<file path=ppt/tags/tag57.xml><?xml version="1.0" encoding="utf-8"?>
<p:tagLst xmlns:a="http://schemas.openxmlformats.org/drawingml/2006/main" xmlns:r="http://schemas.openxmlformats.org/officeDocument/2006/relationships" xmlns:p="http://schemas.openxmlformats.org/presentationml/2006/main">
  <p:tag name="LAST UPDATE DATE" val="469287331.660779"/>
  <p:tag name="IMPORTID" val="6060468611939.472136"/>
  <p:tag name="WBLAST" val="https://bhpnt.sharepoint.com/sites/ForensicsSite/Shared Documents/Forensic documents/Admin/NIFA/worksheet for NIFA training.xlsx"/>
  <p:tag name="USER NAME" val="alison.barnes"/>
  <p:tag name="TYPE" val="1"/>
  <p:tag name="SOURCENAME" val="Discounted cash flow valuation - no terminal growth"/>
  <p:tag name="SHEETID" val="No growth"/>
  <p:tag name="PICTUREAPPEARANCE" val="xlPrinter"/>
  <p:tag name="NORESIZEONUPDATE" val="False"/>
</p:tagLst>
</file>

<file path=ppt/tags/tag58.xml><?xml version="1.0" encoding="utf-8"?>
<p:tagLst xmlns:a="http://schemas.openxmlformats.org/drawingml/2006/main" xmlns:r="http://schemas.openxmlformats.org/officeDocument/2006/relationships" xmlns:p="http://schemas.openxmlformats.org/presentationml/2006/main">
  <p:tag name="LAST UPDATE DATE" val="469287342.205054"/>
  <p:tag name="IMPORTID" val="2226468611969.649335"/>
  <p:tag name="WBLAST" val="https://bhpnt.sharepoint.com/sites/ForensicsSite/Shared Documents/Forensic documents/Admin/NIFA/worksheet for NIFA training.xlsx"/>
  <p:tag name="USER NAME" val="alison.barnes"/>
  <p:tag name="TYPE" val="1"/>
  <p:tag name="SOURCENAME" val="Discounted cash flow valuation - with terminal growth"/>
  <p:tag name="SHEETID" val="Growth"/>
  <p:tag name="PICTUREAPPEARANCE" val="xlPrinter"/>
  <p:tag name="NORESIZEONUPDATE" val="False"/>
</p:tagLst>
</file>

<file path=ppt/tags/tag59.xml><?xml version="1.0" encoding="utf-8"?>
<p:tagLst xmlns:a="http://schemas.openxmlformats.org/drawingml/2006/main" xmlns:r="http://schemas.openxmlformats.org/officeDocument/2006/relationships" xmlns:p="http://schemas.openxmlformats.org/presentationml/2006/main">
  <p:tag name="LAST UPDATE DATE" val="469712171.615722"/>
  <p:tag name="IMPORTID" val="4159469297286.851981"/>
  <p:tag name="WBLAST" val="https://bhpnt.sharepoint.com/sites/ForensicsSite/Shared Documents/Forensic documents/Admin/NIFA/Nov 2024 DCF presentation/worksheet for NIFA training.xlsx"/>
  <p:tag name="USER NAME" val="alison.barnes"/>
  <p:tag name="TYPE" val="1"/>
  <p:tag name="SHEETID" val="Converting to multiple 2"/>
  <p:tag name="PICTUREAPPEARANCE" val="xlPrinter"/>
  <p:tag name="NORESIZEONUPDATE" val="False"/>
</p:tagLst>
</file>

<file path=ppt/tags/tag6.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8.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ags/tag9.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heme/theme1.xml><?xml version="1.0" encoding="utf-8"?>
<a:theme xmlns:a="http://schemas.openxmlformats.org/drawingml/2006/main" name="BHP">
  <a:themeElements>
    <a:clrScheme name="BHP">
      <a:dk1>
        <a:sysClr val="windowText" lastClr="000000"/>
      </a:dk1>
      <a:lt1>
        <a:sysClr val="window" lastClr="FFFFFF"/>
      </a:lt1>
      <a:dk2>
        <a:srgbClr val="262262"/>
      </a:dk2>
      <a:lt2>
        <a:srgbClr val="00AEEF"/>
      </a:lt2>
      <a:accent1>
        <a:srgbClr val="1B75BC"/>
      </a:accent1>
      <a:accent2>
        <a:srgbClr val="00AEEF"/>
      </a:accent2>
      <a:accent3>
        <a:srgbClr val="262262"/>
      </a:accent3>
      <a:accent4>
        <a:srgbClr val="A5A5A5"/>
      </a:accent4>
      <a:accent5>
        <a:srgbClr val="D8D8D8"/>
      </a:accent5>
      <a:accent6>
        <a:srgbClr val="FFFFFF"/>
      </a:accent6>
      <a:hlink>
        <a:srgbClr val="1B75BC"/>
      </a:hlink>
      <a:folHlink>
        <a:srgbClr val="1B75BC"/>
      </a:folHlink>
    </a:clrScheme>
    <a:fontScheme name="BHP">
      <a:majorFont>
        <a:latin typeface="Satoshi"/>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dirty="0" smtClean="0"/>
        </a:defPPr>
      </a:lstStyle>
    </a:txDef>
  </a:objectDefaults>
  <a:extraClrSchemeLst/>
  <a:custClrLst>
    <a:custClr name="Green">
      <a:srgbClr val="02DEAF"/>
    </a:custClr>
    <a:custClr name="Orange">
      <a:srgbClr val="FCA311"/>
    </a:custClr>
    <a:custClr name="Purple">
      <a:srgbClr val="873276"/>
    </a:custClr>
  </a:custClrLst>
  <a:extLst>
    <a:ext uri="{05A4C25C-085E-4340-85A3-A5531E510DB2}">
      <thm15:themeFamily xmlns:thm15="http://schemas.microsoft.com/office/thememl/2012/main" name="UpSlideTemplate.potx" id="{38252CCA-F661-4304-BADF-6D4C98BF9002}" vid="{F267BB21-29A8-4C9C-8B91-0F00DE56E196}"/>
    </a:ext>
  </a:extLst>
</a:theme>
</file>

<file path=ppt/theme/theme2.xml><?xml version="1.0" encoding="utf-8"?>
<a:theme xmlns:a="http://schemas.openxmlformats.org/drawingml/2006/main" name="UpSlide Table Of Content Master (do not ed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38252CCA-F661-4304-BADF-6D4C98BF9002}" vid="{4F9F2930-2D59-4E48-B15C-90F6FFF1DF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17859</TotalTime>
  <Words>1560</Words>
  <Application>Microsoft Office PowerPoint</Application>
  <PresentationFormat>Widescreen</PresentationFormat>
  <Paragraphs>237</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Courier New</vt:lpstr>
      <vt:lpstr>Garamond</vt:lpstr>
      <vt:lpstr>Satoshi</vt:lpstr>
      <vt:lpstr>VerbCond Regular</vt:lpstr>
      <vt:lpstr>Wingdings</vt:lpstr>
      <vt:lpstr>BHP</vt:lpstr>
      <vt:lpstr>UpSlide Table Of Content Master (do not edit)</vt:lpstr>
      <vt:lpstr>Discounted cash flow methodology in valuation</vt:lpstr>
      <vt:lpstr>Contents</vt:lpstr>
      <vt:lpstr>1.  Key themes for today’s presentation</vt:lpstr>
      <vt:lpstr>2.  Value is a forward-looking concept</vt:lpstr>
      <vt:lpstr>2.  Value is a forward-looking concept</vt:lpstr>
      <vt:lpstr>3.  What the IVSC says</vt:lpstr>
      <vt:lpstr>3.  What the IVSC says</vt:lpstr>
      <vt:lpstr>4.  Valuation over business life cycle</vt:lpstr>
      <vt:lpstr>5.  DCF methodology – an outline</vt:lpstr>
      <vt:lpstr>6.  The time value of money </vt:lpstr>
      <vt:lpstr>7.  The discount rate - WACC</vt:lpstr>
      <vt:lpstr>8.  Calculating cost of equity… </vt:lpstr>
      <vt:lpstr>9.  What about debt and gearing?</vt:lpstr>
      <vt:lpstr>10.  The Gordon Growth Model</vt:lpstr>
      <vt:lpstr>10.  The Gordon Growth Model</vt:lpstr>
      <vt:lpstr>11.  DCF example – no terminal growth</vt:lpstr>
      <vt:lpstr>12.  DCF example – with terminal growth</vt:lpstr>
      <vt:lpstr>13.  Good practice in DCF</vt:lpstr>
      <vt:lpstr>14.  Some pros and cons of using DCF</vt:lpstr>
      <vt:lpstr>15.  But what would the multiple have been?</vt:lpstr>
      <vt:lpstr>15.  But what would the multiple have been?</vt:lpstr>
      <vt:lpstr>16.  In summary</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Barnes</dc:creator>
  <cp:lastModifiedBy>Alison Barnes</cp:lastModifiedBy>
  <cp:revision>4</cp:revision>
  <cp:lastPrinted>2024-11-15T11:54:26Z</cp:lastPrinted>
  <dcterms:created xsi:type="dcterms:W3CDTF">2024-10-31T10:21:49Z</dcterms:created>
  <dcterms:modified xsi:type="dcterms:W3CDTF">2024-11-20T07:19:17Z</dcterms:modified>
</cp:coreProperties>
</file>