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6"/>
  </p:notesMasterIdLst>
  <p:sldIdLst>
    <p:sldId id="256" r:id="rId3"/>
    <p:sldId id="261" r:id="rId4"/>
    <p:sldId id="265" r:id="rId5"/>
  </p:sldIdLst>
  <p:sldSz cx="9144000" cy="6858000" type="screen4x3"/>
  <p:notesSz cx="6888163" cy="100218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rgbClr val="FF66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66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66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66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66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F66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F66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F66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F6600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996633"/>
    <a:srgbClr val="A50021"/>
    <a:srgbClr val="99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00" autoAdjust="0"/>
    <p:restoredTop sz="94651" autoAdjust="0"/>
  </p:normalViewPr>
  <p:slideViewPr>
    <p:cSldViewPr>
      <p:cViewPr varScale="1">
        <p:scale>
          <a:sx n="79" d="100"/>
          <a:sy n="79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1" d="100"/>
          <a:sy n="51" d="100"/>
        </p:scale>
        <p:origin x="-3006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934" y="0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64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2475"/>
            <a:ext cx="5011737" cy="3757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4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5" y="4760116"/>
            <a:ext cx="5511174" cy="451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630"/>
            <a:ext cx="2985621" cy="50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64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934" y="9518630"/>
            <a:ext cx="2985621" cy="50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2D0381E-36C4-4495-96FE-FA936F0A8B3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910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4503DE-59F6-4E3D-B2FB-FDBA05DDE031}" type="slidenum">
              <a:rPr lang="en-GB"/>
              <a:pPr/>
              <a:t>1</a:t>
            </a:fld>
            <a:endParaRPr lang="en-GB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3FF52A-AE75-4970-8F74-A7895D47F2E7}" type="slidenum">
              <a:rPr lang="en-GB"/>
              <a:pPr/>
              <a:t>2</a:t>
            </a:fld>
            <a:endParaRPr lang="en-GB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3FF52A-AE75-4970-8F74-A7895D47F2E7}" type="slidenum">
              <a:rPr lang="en-GB"/>
              <a:pPr/>
              <a:t>3</a:t>
            </a:fld>
            <a:endParaRPr lang="en-GB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DAC924-8090-4CA8-87ED-B3FE0BB5636A}" type="datetime3">
              <a:rPr lang="en-GB" smtClean="0"/>
              <a:t>4 February, 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369E7-8D86-45BE-8E58-633D9570FCC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32F29F-6CEC-49E5-BAFD-CE4C8556E927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1C4F1-AE21-4D6B-8ABE-F40780E3D9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1268413"/>
            <a:ext cx="2057400" cy="5589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6019800" cy="5589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32F0CC-4330-4B87-8F43-D77CA7CCC0CC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ABD0A-6C12-4684-9BCC-B8A47FE0B8B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9F37-8702-4C5D-86EA-361414D05B58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86F14-07F8-489B-91F9-8D9F4DF953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D0983-FC1D-4D51-B463-E03432A53184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E86F-17AB-4411-8729-E9EA7040FD23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614ED-D2F5-419D-AFC5-4CEEFDA38E50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D599-31C2-4057-B562-04DE6D382AC4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99C2-5378-428E-88A0-1794AE2F37D0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52FB-ADCA-4D22-949C-D8D9B37F2FCD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07C8-BA75-4364-AB0F-8AEDB7542B20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3408D2-6F96-4141-A34E-7D0E650D01A2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97CF7-22DE-4F6B-9D0E-5D53F17D6F1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441A-7E79-400F-83E1-675285A40A54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D30DE-561D-466A-B2DB-02A43C499AAB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EE84D-5549-4833-940D-A3B525A8D831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E145E-F6FD-42A0-A94F-3B2D2D09D7AD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DEB1D-E560-46D3-B585-1B534D00F2FC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4019C-6DAE-41F7-B2CA-AE8F085D4B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3320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3320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068836-2DCE-4FBD-8914-E8DBC5AD613F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D1F1C-1325-405E-A0F0-0D8E10AF8D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5AB926-6726-4585-A734-86312994E523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E1061-1A5F-45CD-8AEE-105DBBCE378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16A594-0D92-489B-91FE-8C20C9C763BC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AA05C-D9F4-46BD-BE46-256B49402E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39C2B6-9567-45FE-B770-BDD200A90DA6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6C2B1-C598-4ADC-A345-49EE2888F9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B33C0F-4E77-4DEA-B608-8AE66078D1E1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339A2-74E2-4F44-BDEC-CBDB646868E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3E77A8-2571-4F99-AA8F-67E4A5609E72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50F66-8D0A-48BB-8943-A34B2C7FBB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/>
          <p:cNvPicPr>
            <a:picLocks noChangeAspect="1" noChangeArrowheads="1"/>
          </p:cNvPicPr>
          <p:nvPr userDrawn="1"/>
        </p:nvPicPr>
        <p:blipFill>
          <a:blip r:embed="rId14" cstate="print"/>
          <a:srcRect l="6250" t="16364" r="25471" b="71831"/>
          <a:stretch>
            <a:fillRect/>
          </a:stretch>
        </p:blipFill>
        <p:spPr bwMode="auto">
          <a:xfrm>
            <a:off x="0" y="0"/>
            <a:ext cx="914400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268413"/>
            <a:ext cx="74390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3320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solidFill>
                  <a:srgbClr val="CC6600"/>
                </a:solidFill>
              </a:defRPr>
            </a:lvl1pPr>
          </a:lstStyle>
          <a:p>
            <a:fld id="{2D059272-8BE5-401F-BAB7-5E9E34ADAECE}" type="datetime3">
              <a:rPr lang="en-GB" smtClean="0"/>
              <a:t>4 February, 2016</a:t>
            </a:fld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solidFill>
                  <a:srgbClr val="CC6600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E8286F14-07F8-489B-91F9-8D9F4DF95370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35" name="Picture 11" descr="NIFA ML logo 1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885113" y="5876925"/>
            <a:ext cx="92868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CC66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CC66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CC6600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CC6600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CC6600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C66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rgbClr val="CC66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rgbClr val="CC66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rgbClr val="CC66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rgbClr val="CC66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37DD-B98F-47E5-B678-5B065D4CBB72}" type="datetime3">
              <a:rPr lang="en-GB" smtClean="0"/>
              <a:t>4 February,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467E8-EC57-429F-B130-A3776E24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Foresight Clinical Services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smtClean="0"/>
              <a:t>Adam Stronach</a:t>
            </a:r>
          </a:p>
          <a:p>
            <a:r>
              <a:rPr lang="en-GB" i="1" dirty="0" smtClean="0"/>
              <a:t>3 February 2016</a:t>
            </a:r>
          </a:p>
          <a:p>
            <a:r>
              <a:rPr lang="en-GB" i="1" dirty="0" smtClean="0"/>
              <a:t>NIFA Members’ Meeting, Solihull</a:t>
            </a:r>
            <a:endParaRPr lang="en-GB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business proposition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are Foresight Clinical Services?</a:t>
            </a:r>
            <a:endParaRPr lang="en-GB" sz="2400" dirty="0" smtClean="0"/>
          </a:p>
          <a:p>
            <a:r>
              <a:rPr lang="en-GB" dirty="0" smtClean="0"/>
              <a:t>What is the proposition?</a:t>
            </a:r>
          </a:p>
          <a:p>
            <a:r>
              <a:rPr lang="en-GB" dirty="0" smtClean="0"/>
              <a:t>How does Foresight earn its money?</a:t>
            </a:r>
          </a:p>
          <a:p>
            <a:r>
              <a:rPr lang="en-GB" sz="2400" dirty="0" smtClean="0"/>
              <a:t>How do NIFA experts earn money?</a:t>
            </a:r>
          </a:p>
          <a:p>
            <a:r>
              <a:rPr lang="en-GB" dirty="0" smtClean="0"/>
              <a:t>How would an engagement originate?</a:t>
            </a:r>
          </a:p>
          <a:p>
            <a:r>
              <a:rPr lang="en-GB" sz="2400" dirty="0" smtClean="0"/>
              <a:t>How would the engagement with the expert work?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3 February 2016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considerations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Safeguards against bypassing Foresight</a:t>
            </a:r>
            <a:endParaRPr lang="en-GB" sz="2400" dirty="0" smtClean="0"/>
          </a:p>
          <a:p>
            <a:r>
              <a:rPr lang="en-GB" dirty="0" smtClean="0"/>
              <a:t>Situations where the solicitor is already known</a:t>
            </a:r>
            <a:endParaRPr lang="en-GB" dirty="0"/>
          </a:p>
          <a:p>
            <a:r>
              <a:rPr lang="en-GB" dirty="0" smtClean="0"/>
              <a:t>Co branding of reports</a:t>
            </a:r>
          </a:p>
          <a:p>
            <a:r>
              <a:rPr lang="en-GB" dirty="0" smtClean="0"/>
              <a:t>Independence</a:t>
            </a:r>
          </a:p>
          <a:p>
            <a:r>
              <a:rPr lang="en-GB" dirty="0" smtClean="0"/>
              <a:t>Review of reports by Foresight</a:t>
            </a:r>
          </a:p>
          <a:p>
            <a:r>
              <a:rPr lang="en-GB" dirty="0" smtClean="0"/>
              <a:t>Privilege</a:t>
            </a:r>
          </a:p>
          <a:p>
            <a:r>
              <a:rPr lang="en-GB" dirty="0" smtClean="0"/>
              <a:t>Where do we go from here?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3 February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1061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FF66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FF66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97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Default Design</vt:lpstr>
      <vt:lpstr>Custom Design</vt:lpstr>
      <vt:lpstr>Foresight Clinical Services</vt:lpstr>
      <vt:lpstr>A business proposition</vt:lpstr>
      <vt:lpstr>Other considerations</vt:lpstr>
    </vt:vector>
  </TitlesOfParts>
  <Company>Milsted Langdon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Roger Isaacs</dc:creator>
  <cp:lastModifiedBy>Emma Tredgett</cp:lastModifiedBy>
  <cp:revision>86</cp:revision>
  <cp:lastPrinted>2016-02-02T23:51:45Z</cp:lastPrinted>
  <dcterms:created xsi:type="dcterms:W3CDTF">2009-04-06T09:36:14Z</dcterms:created>
  <dcterms:modified xsi:type="dcterms:W3CDTF">2016-02-04T11:27:24Z</dcterms:modified>
</cp:coreProperties>
</file>