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2" r:id="rId5"/>
    <p:sldId id="258" r:id="rId6"/>
    <p:sldId id="260" r:id="rId7"/>
    <p:sldId id="263" r:id="rId8"/>
    <p:sldId id="261" r:id="rId9"/>
    <p:sldId id="264" r:id="rId10"/>
    <p:sldId id="265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3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3CE3-D672-4ADE-BD0E-B1B3E0AE0702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52598-AF1D-487C-82EA-079245EEF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81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0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2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8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0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3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37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8757-F0CF-4F53-BC63-59CAC3AF1F0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B482-96DB-4B51-B987-F6ED04291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4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15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1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0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98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2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55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87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48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00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ifa.wpengine.com/wp-content/uploads/ninja-forms/11/NIFA_logo_CM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00" y="419878"/>
            <a:ext cx="1895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66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Tredgett</dc:creator>
  <cp:lastModifiedBy>Hoan Nguyen</cp:lastModifiedBy>
  <cp:revision>21</cp:revision>
  <cp:lastPrinted>2020-02-04T11:20:34Z</cp:lastPrinted>
  <dcterms:created xsi:type="dcterms:W3CDTF">2020-02-04T09:50:30Z</dcterms:created>
  <dcterms:modified xsi:type="dcterms:W3CDTF">2020-11-11T10:10:40Z</dcterms:modified>
</cp:coreProperties>
</file>