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9" r:id="rId3"/>
    <p:sldId id="257" r:id="rId4"/>
    <p:sldId id="262" r:id="rId5"/>
    <p:sldId id="258" r:id="rId6"/>
    <p:sldId id="260" r:id="rId7"/>
    <p:sldId id="263" r:id="rId8"/>
    <p:sldId id="261" r:id="rId9"/>
    <p:sldId id="264" r:id="rId10"/>
    <p:sldId id="265" r:id="rId11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739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2964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F53CE3-D672-4ADE-BD0E-B1B3E0AE0702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052598-AF1D-487C-82EA-079245EEF9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3197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88757-F0CF-4F53-BC63-59CAC3AF1F0C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9B482-96DB-4B51-B987-F6ED042914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2815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88757-F0CF-4F53-BC63-59CAC3AF1F0C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9B482-96DB-4B51-B987-F6ED042914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0707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88757-F0CF-4F53-BC63-59CAC3AF1F0C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9B482-96DB-4B51-B987-F6ED042914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2994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88757-F0CF-4F53-BC63-59CAC3AF1F0C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9B482-96DB-4B51-B987-F6ED042914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1060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88757-F0CF-4F53-BC63-59CAC3AF1F0C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9B482-96DB-4B51-B987-F6ED042914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3750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88757-F0CF-4F53-BC63-59CAC3AF1F0C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9B482-96DB-4B51-B987-F6ED042914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6427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88757-F0CF-4F53-BC63-59CAC3AF1F0C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9B482-96DB-4B51-B987-F6ED042914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2787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88757-F0CF-4F53-BC63-59CAC3AF1F0C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9B482-96DB-4B51-B987-F6ED042914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0604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88757-F0CF-4F53-BC63-59CAC3AF1F0C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9B482-96DB-4B51-B987-F6ED042914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9330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88757-F0CF-4F53-BC63-59CAC3AF1F0C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9B482-96DB-4B51-B987-F6ED042914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6376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88757-F0CF-4F53-BC63-59CAC3AF1F0C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9B482-96DB-4B51-B987-F6ED042914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9049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88757-F0CF-4F53-BC63-59CAC3AF1F0C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B9B482-96DB-4B51-B987-F6ED042914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9847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http://nifa.wpengine.com/wp-content/uploads/ninja-forms/11/NIFA_logo_CMY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8600" y="419878"/>
            <a:ext cx="1895475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11591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http://nifa.wpengine.com/wp-content/uploads/ninja-forms/11/NIFA_logo_CMY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8600" y="419878"/>
            <a:ext cx="1895475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0313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http://nifa.wpengine.com/wp-content/uploads/ninja-forms/11/NIFA_logo_CMY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8600" y="419878"/>
            <a:ext cx="1895475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7205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http://nifa.wpengine.com/wp-content/uploads/ninja-forms/11/NIFA_logo_CMY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8600" y="419878"/>
            <a:ext cx="1895475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17987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http://nifa.wpengine.com/wp-content/uploads/ninja-forms/11/NIFA_logo_CMY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8600" y="419878"/>
            <a:ext cx="1895475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6621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http://nifa.wpengine.com/wp-content/uploads/ninja-forms/11/NIFA_logo_CMY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8600" y="419878"/>
            <a:ext cx="1895475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42557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http://nifa.wpengine.com/wp-content/uploads/ninja-forms/11/NIFA_logo_CMY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8600" y="419878"/>
            <a:ext cx="1895475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98710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http://nifa.wpengine.com/wp-content/uploads/ninja-forms/11/NIFA_logo_CMY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8600" y="419878"/>
            <a:ext cx="1895475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34899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http://nifa.wpengine.com/wp-content/uploads/ninja-forms/11/NIFA_logo_CMY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8600" y="419878"/>
            <a:ext cx="1895475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40072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http://nifa.wpengine.com/wp-content/uploads/ninja-forms/11/NIFA_logo_CMY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8600" y="419878"/>
            <a:ext cx="1895475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66621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0</Words>
  <Application>Microsoft Office PowerPoint</Application>
  <PresentationFormat>Widescreen</PresentationFormat>
  <Paragraphs>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Tredgett</dc:creator>
  <cp:lastModifiedBy>Hoan Nguyen</cp:lastModifiedBy>
  <cp:revision>21</cp:revision>
  <cp:lastPrinted>2020-02-04T11:20:34Z</cp:lastPrinted>
  <dcterms:created xsi:type="dcterms:W3CDTF">2020-02-04T09:50:30Z</dcterms:created>
  <dcterms:modified xsi:type="dcterms:W3CDTF">2020-11-11T10:10:40Z</dcterms:modified>
</cp:coreProperties>
</file>